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2"/>
  </p:notesMasterIdLst>
  <p:sldIdLst>
    <p:sldId id="576" r:id="rId4"/>
    <p:sldId id="592" r:id="rId5"/>
    <p:sldId id="606" r:id="rId6"/>
    <p:sldId id="578" r:id="rId7"/>
    <p:sldId id="580" r:id="rId8"/>
    <p:sldId id="593" r:id="rId9"/>
    <p:sldId id="587" r:id="rId10"/>
    <p:sldId id="588" r:id="rId11"/>
    <p:sldId id="590" r:id="rId13"/>
    <p:sldId id="591" r:id="rId14"/>
    <p:sldId id="458" r:id="rId15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 userDrawn="1">
          <p15:clr>
            <a:srgbClr val="A4A3A4"/>
          </p15:clr>
        </p15:guide>
        <p15:guide id="2" pos="38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49542360@qq.com" initials="3" lastIdx="1" clrIdx="0"/>
  <p:cmAuthor id="2" name="Administrator" initials="A" lastIdx="1" clrIdx="1"/>
  <p:cmAuthor id="0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CB0200"/>
    <a:srgbClr val="AB110F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4"/>
        <p:guide pos="387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64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幻灯片图像占位符 4097"/>
          <p:cNvSpPr/>
          <p:nvPr>
            <p:ph type="sldImg"/>
          </p:nvPr>
        </p:nvSpPr>
        <p:spPr>
          <a:xfrm>
            <a:off x="409575" y="754063"/>
            <a:ext cx="5854700" cy="3294062"/>
          </a:xfrm>
          <a:ln w="1"/>
        </p:spPr>
      </p:sp>
      <p:sp>
        <p:nvSpPr>
          <p:cNvPr id="4099" name="文本占位符 4098"/>
          <p:cNvSpPr/>
          <p:nvPr>
            <p:ph type="body" idx="1"/>
          </p:nvPr>
        </p:nvSpPr>
        <p:spPr>
          <a:ln w="1"/>
        </p:spPr>
        <p:txBody>
          <a:bodyPr/>
          <a:p>
            <a:pPr lvl="0"/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35247-4DF8-4A8E-A3F9-118E865BD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78286-93FE-4AFC-9F2B-24BB213CCC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4000" advTm="2000"/>
    </mc:Choice>
    <mc:Fallback>
      <p:transition spd="slow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jpeg"/><Relationship Id="rId7" Type="http://schemas.openxmlformats.org/officeDocument/2006/relationships/tags" Target="../tags/tag6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3" descr="黑暗里有星球&#10;&#10;描述已自动生成"/>
          <p:cNvPicPr>
            <a:picLocks noChangeAspect="1"/>
          </p:cNvPicPr>
          <p:nvPr/>
        </p:nvPicPr>
        <p:blipFill>
          <a:blip r:embed="rId1"/>
          <a:srcRect l="49718" t="69965" r="20282"/>
          <a:stretch>
            <a:fillRect/>
          </a:stretch>
        </p:blipFill>
        <p:spPr>
          <a:xfrm>
            <a:off x="0" y="4271963"/>
            <a:ext cx="3657600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5" descr="图片包含 游戏机, 星星, 灯光&#10;&#10;描述已自动生成"/>
          <p:cNvPicPr>
            <a:picLocks noChangeAspect="1"/>
          </p:cNvPicPr>
          <p:nvPr/>
        </p:nvPicPr>
        <p:blipFill>
          <a:blip r:embed="rId2"/>
          <a:srcRect l="61124" t="58516" b="16971"/>
          <a:stretch>
            <a:fillRect/>
          </a:stretch>
        </p:blipFill>
        <p:spPr>
          <a:xfrm>
            <a:off x="9274175" y="4730750"/>
            <a:ext cx="3768725" cy="167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7" descr="图片包含 游戏机, 体育&#10;&#10;描述已自动生成"/>
          <p:cNvPicPr>
            <a:picLocks noChangeAspect="1"/>
          </p:cNvPicPr>
          <p:nvPr/>
        </p:nvPicPr>
        <p:blipFill>
          <a:blip r:embed="rId3"/>
          <a:srcRect l="84586" t="50000" b="28653"/>
          <a:stretch>
            <a:fillRect/>
          </a:stretch>
        </p:blipFill>
        <p:spPr>
          <a:xfrm>
            <a:off x="10521950" y="5273675"/>
            <a:ext cx="1493838" cy="1463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图片 9" descr="图片包含 游戏机, 笔记本, 飞行&#10;&#10;描述已自动生成"/>
          <p:cNvPicPr>
            <a:picLocks noChangeAspect="1"/>
          </p:cNvPicPr>
          <p:nvPr/>
        </p:nvPicPr>
        <p:blipFill>
          <a:blip r:embed="rId4"/>
          <a:srcRect l="26357" t="40459" r="62984" b="33400"/>
          <a:stretch>
            <a:fillRect/>
          </a:stretch>
        </p:blipFill>
        <p:spPr>
          <a:xfrm rot="20100000">
            <a:off x="1885950" y="476250"/>
            <a:ext cx="1247775" cy="2165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图片 11" descr="图片包含 游戏机&#10;&#10;描述已自动生成"/>
          <p:cNvPicPr>
            <a:picLocks noChangeAspect="1"/>
          </p:cNvPicPr>
          <p:nvPr/>
        </p:nvPicPr>
        <p:blipFill>
          <a:blip r:embed="rId5"/>
          <a:srcRect l="1340" r="72205" b="85216"/>
          <a:stretch>
            <a:fillRect/>
          </a:stretch>
        </p:blipFill>
        <p:spPr>
          <a:xfrm rot="3120000">
            <a:off x="9193213" y="1012825"/>
            <a:ext cx="2197100" cy="868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4" name="图片 2" descr="大标题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5" y="496888"/>
            <a:ext cx="6478588" cy="4116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5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314325"/>
            <a:ext cx="3286125" cy="51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6" name="图片 4" descr="宇航员星星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1622425"/>
            <a:ext cx="2820988" cy="324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7" name="图片 5" descr="工小星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7338" y="-201612"/>
            <a:ext cx="1555750" cy="1554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8" name="图片 6" descr="工小星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940000">
            <a:off x="2173288" y="3525838"/>
            <a:ext cx="1019175" cy="102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9" name="图片 7" descr="资源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0000">
            <a:off x="10291763" y="3074988"/>
            <a:ext cx="642937" cy="1606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3" descr="黑暗里有星球&#10;&#10;描述已自动生成"/>
          <p:cNvPicPr>
            <a:picLocks noChangeAspect="1"/>
          </p:cNvPicPr>
          <p:nvPr/>
        </p:nvPicPr>
        <p:blipFill>
          <a:blip r:embed="rId1"/>
          <a:srcRect l="49718" t="69965" r="20282"/>
          <a:stretch>
            <a:fillRect/>
          </a:stretch>
        </p:blipFill>
        <p:spPr>
          <a:xfrm>
            <a:off x="0" y="4271963"/>
            <a:ext cx="3657600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5" descr="图片包含 游戏机, 星星, 灯光&#10;&#10;描述已自动生成"/>
          <p:cNvPicPr>
            <a:picLocks noChangeAspect="1"/>
          </p:cNvPicPr>
          <p:nvPr/>
        </p:nvPicPr>
        <p:blipFill>
          <a:blip r:embed="rId2"/>
          <a:srcRect l="61124" t="58516" b="16971"/>
          <a:stretch>
            <a:fillRect/>
          </a:stretch>
        </p:blipFill>
        <p:spPr>
          <a:xfrm>
            <a:off x="9274175" y="4730750"/>
            <a:ext cx="3768725" cy="167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7" descr="图片包含 游戏机, 体育&#10;&#10;描述已自动生成"/>
          <p:cNvPicPr>
            <a:picLocks noChangeAspect="1"/>
          </p:cNvPicPr>
          <p:nvPr/>
        </p:nvPicPr>
        <p:blipFill>
          <a:blip r:embed="rId3"/>
          <a:srcRect l="84586" t="50000" b="28653"/>
          <a:stretch>
            <a:fillRect/>
          </a:stretch>
        </p:blipFill>
        <p:spPr>
          <a:xfrm>
            <a:off x="10521950" y="5273675"/>
            <a:ext cx="1493838" cy="1463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图片 9" descr="图片包含 游戏机, 笔记本, 飞行&#10;&#10;描述已自动生成"/>
          <p:cNvPicPr>
            <a:picLocks noChangeAspect="1"/>
          </p:cNvPicPr>
          <p:nvPr/>
        </p:nvPicPr>
        <p:blipFill>
          <a:blip r:embed="rId4"/>
          <a:srcRect l="26357" t="40459" r="62984" b="33400"/>
          <a:stretch>
            <a:fillRect/>
          </a:stretch>
        </p:blipFill>
        <p:spPr>
          <a:xfrm rot="20100000">
            <a:off x="1885950" y="476250"/>
            <a:ext cx="1247775" cy="2165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图片 11" descr="图片包含 游戏机&#10;&#10;描述已自动生成"/>
          <p:cNvPicPr>
            <a:picLocks noChangeAspect="1"/>
          </p:cNvPicPr>
          <p:nvPr/>
        </p:nvPicPr>
        <p:blipFill>
          <a:blip r:embed="rId5"/>
          <a:srcRect l="1340" r="72205" b="85216"/>
          <a:stretch>
            <a:fillRect/>
          </a:stretch>
        </p:blipFill>
        <p:spPr>
          <a:xfrm rot="3120000">
            <a:off x="9193213" y="1012825"/>
            <a:ext cx="2197100" cy="868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4" name="图片 2" descr="大标题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5" y="509588"/>
            <a:ext cx="6478588" cy="4116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5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314325"/>
            <a:ext cx="3286125" cy="51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6" name="图片 4" descr="宇航员星星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1622425"/>
            <a:ext cx="2820988" cy="324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7" name="图片 5" descr="工小星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7338" y="-201612"/>
            <a:ext cx="1555750" cy="1554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8" name="图片 6" descr="工小星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940000">
            <a:off x="2173288" y="3525838"/>
            <a:ext cx="1019175" cy="102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9" name="图片 7" descr="资源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0000">
            <a:off x="10291763" y="3074988"/>
            <a:ext cx="642937" cy="1606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桌子上放着笔记本电脑&#10;&#10;描述已自动生成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8710" y="751205"/>
            <a:ext cx="4210050" cy="5355590"/>
          </a:xfrm>
          <a:prstGeom prst="rect">
            <a:avLst/>
          </a:prstGeom>
          <a:solidFill>
            <a:srgbClr val="CB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32950" y="2021829"/>
            <a:ext cx="8896720" cy="2158479"/>
            <a:chOff x="1796374" y="1993427"/>
            <a:chExt cx="8896720" cy="2158479"/>
          </a:xfrm>
        </p:grpSpPr>
        <p:sp>
          <p:nvSpPr>
            <p:cNvPr id="9" name="矩形 8"/>
            <p:cNvSpPr/>
            <p:nvPr/>
          </p:nvSpPr>
          <p:spPr>
            <a:xfrm>
              <a:off x="1796666" y="2829836"/>
              <a:ext cx="8896428" cy="1322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" panose="00020600040101010101" pitchFamily="18" charset="-122"/>
                  <a:sym typeface="+mn-lt"/>
                </a:rPr>
                <a:t>THANK YOU</a:t>
              </a:r>
              <a:endPara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796374" y="1993427"/>
              <a:ext cx="2998112" cy="142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3" descr="黑暗里有星球&#10;&#10;描述已自动生成"/>
          <p:cNvPicPr>
            <a:picLocks noChangeAspect="1"/>
          </p:cNvPicPr>
          <p:nvPr/>
        </p:nvPicPr>
        <p:blipFill>
          <a:blip r:embed="rId1"/>
          <a:srcRect l="49718" t="69965" r="20282"/>
          <a:stretch>
            <a:fillRect/>
          </a:stretch>
        </p:blipFill>
        <p:spPr>
          <a:xfrm>
            <a:off x="0" y="4271963"/>
            <a:ext cx="3657600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5" descr="图片包含 游戏机, 星星, 灯光&#10;&#10;描述已自动生成"/>
          <p:cNvPicPr>
            <a:picLocks noChangeAspect="1"/>
          </p:cNvPicPr>
          <p:nvPr/>
        </p:nvPicPr>
        <p:blipFill>
          <a:blip r:embed="rId2"/>
          <a:srcRect l="61124" t="58516" b="16971"/>
          <a:stretch>
            <a:fillRect/>
          </a:stretch>
        </p:blipFill>
        <p:spPr>
          <a:xfrm>
            <a:off x="9274175" y="4730750"/>
            <a:ext cx="3768725" cy="167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7" descr="图片包含 游戏机, 体育&#10;&#10;描述已自动生成"/>
          <p:cNvPicPr>
            <a:picLocks noChangeAspect="1"/>
          </p:cNvPicPr>
          <p:nvPr/>
        </p:nvPicPr>
        <p:blipFill>
          <a:blip r:embed="rId3"/>
          <a:srcRect l="84586" t="50000" b="28653"/>
          <a:stretch>
            <a:fillRect/>
          </a:stretch>
        </p:blipFill>
        <p:spPr>
          <a:xfrm>
            <a:off x="10521950" y="5273675"/>
            <a:ext cx="1493838" cy="1463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图片 11" descr="图片包含 游戏机&#10;&#10;描述已自动生成"/>
          <p:cNvPicPr>
            <a:picLocks noChangeAspect="1"/>
          </p:cNvPicPr>
          <p:nvPr/>
        </p:nvPicPr>
        <p:blipFill>
          <a:blip r:embed="rId4"/>
          <a:srcRect l="1340" r="72205" b="85216"/>
          <a:stretch>
            <a:fillRect/>
          </a:stretch>
        </p:blipFill>
        <p:spPr>
          <a:xfrm>
            <a:off x="9788525" y="120650"/>
            <a:ext cx="2273300" cy="898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6" name="组合 1"/>
          <p:cNvGrpSpPr/>
          <p:nvPr/>
        </p:nvGrpSpPr>
        <p:grpSpPr>
          <a:xfrm>
            <a:off x="942975" y="1955800"/>
            <a:ext cx="1770063" cy="1593850"/>
            <a:chOff x="0" y="0"/>
            <a:chExt cx="1770181" cy="1593467"/>
          </a:xfrm>
        </p:grpSpPr>
        <p:sp>
          <p:nvSpPr>
            <p:cNvPr id="5127" name="íSľíďé"/>
            <p:cNvSpPr/>
            <p:nvPr/>
          </p:nvSpPr>
          <p:spPr>
            <a:xfrm>
              <a:off x="0" y="0"/>
              <a:ext cx="1770181" cy="1593467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9691" y="0"/>
                  </a:moveTo>
                  <a:cubicBezTo>
                    <a:pt x="14962" y="0"/>
                    <a:pt x="19247" y="4690"/>
                    <a:pt x="19375" y="10530"/>
                  </a:cubicBezTo>
                  <a:lnTo>
                    <a:pt x="21600" y="10530"/>
                  </a:lnTo>
                  <a:lnTo>
                    <a:pt x="18065" y="16006"/>
                  </a:lnTo>
                  <a:lnTo>
                    <a:pt x="14627" y="10530"/>
                  </a:lnTo>
                  <a:lnTo>
                    <a:pt x="16952" y="10530"/>
                  </a:lnTo>
                  <a:cubicBezTo>
                    <a:pt x="16825" y="6181"/>
                    <a:pt x="13624" y="2699"/>
                    <a:pt x="9691" y="2699"/>
                  </a:cubicBezTo>
                  <a:cubicBezTo>
                    <a:pt x="5677" y="2699"/>
                    <a:pt x="2423" y="6327"/>
                    <a:pt x="2423" y="10799"/>
                  </a:cubicBezTo>
                  <a:cubicBezTo>
                    <a:pt x="2423" y="15273"/>
                    <a:pt x="5677" y="18901"/>
                    <a:pt x="9691" y="18901"/>
                  </a:cubicBezTo>
                  <a:cubicBezTo>
                    <a:pt x="11300" y="18901"/>
                    <a:pt x="12788" y="18315"/>
                    <a:pt x="13991" y="17329"/>
                  </a:cubicBezTo>
                  <a:lnTo>
                    <a:pt x="15657" y="19310"/>
                  </a:lnTo>
                  <a:cubicBezTo>
                    <a:pt x="14013" y="20745"/>
                    <a:pt x="11941" y="21600"/>
                    <a:pt x="9691" y="21600"/>
                  </a:cubicBezTo>
                  <a:cubicBezTo>
                    <a:pt x="4339" y="21600"/>
                    <a:pt x="0" y="16766"/>
                    <a:pt x="0" y="10799"/>
                  </a:cubicBezTo>
                  <a:cubicBezTo>
                    <a:pt x="0" y="4836"/>
                    <a:pt x="4339" y="0"/>
                    <a:pt x="9691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anchor="ctr" anchorCtr="0"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128" name="îṥḻïďè"/>
            <p:cNvSpPr/>
            <p:nvPr/>
          </p:nvSpPr>
          <p:spPr>
            <a:xfrm>
              <a:off x="380756" y="350370"/>
              <a:ext cx="848503" cy="849101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129" name="îṥlîḍè"/>
          <p:cNvSpPr/>
          <p:nvPr/>
        </p:nvSpPr>
        <p:spPr>
          <a:xfrm flipV="1">
            <a:off x="4370388" y="2314575"/>
            <a:ext cx="962025" cy="46038"/>
          </a:xfrm>
          <a:prstGeom prst="rect">
            <a:avLst/>
          </a:prstGeom>
          <a:solidFill>
            <a:srgbClr val="FBE254"/>
          </a:solidFill>
          <a:ln w="9525">
            <a:noFill/>
          </a:ln>
        </p:spPr>
        <p:txBody>
          <a:bodyPr anchor="ctr" anchorCtr="0"/>
          <a:p>
            <a:pPr algn="ctr"/>
            <a:endParaRPr lang="zh-CN" altLang="en-US" dirty="0">
              <a:solidFill>
                <a:srgbClr val="C55A11"/>
              </a:solidFill>
            </a:endParaRPr>
          </a:p>
        </p:txBody>
      </p:sp>
      <p:sp>
        <p:nvSpPr>
          <p:cNvPr id="5130" name="ïšļiḍé"/>
          <p:cNvSpPr/>
          <p:nvPr/>
        </p:nvSpPr>
        <p:spPr>
          <a:xfrm>
            <a:off x="5043488" y="1454150"/>
            <a:ext cx="635000" cy="923925"/>
          </a:xfrm>
          <a:prstGeom prst="rect">
            <a:avLst/>
          </a:prstGeom>
          <a:noFill/>
          <a:ln w="9525">
            <a:noFill/>
          </a:ln>
        </p:spPr>
        <p:txBody>
          <a:bodyPr wrap="none" lIns="182843" tIns="91422" rIns="182843" bIns="91422" anchor="ctr" anchorCtr="0">
            <a:normAutofit/>
          </a:bodyPr>
          <a:p>
            <a:pPr algn="ctr"/>
            <a:r>
              <a:rPr lang="en-US" altLang="zh-CN" sz="48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01</a:t>
            </a:r>
            <a:endParaRPr lang="en-US" altLang="zh-CN" sz="4800" dirty="0">
              <a:solidFill>
                <a:schemeClr val="tx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5131" name="iṣḷîdé"/>
          <p:cNvSpPr/>
          <p:nvPr/>
        </p:nvSpPr>
        <p:spPr>
          <a:xfrm>
            <a:off x="4005263" y="2452688"/>
            <a:ext cx="3021012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/>
          <a:p>
            <a:pPr algn="ctr"/>
            <a:r>
              <a:rPr lang="zh-CN" altLang="en-US" sz="2200" b="1" dirty="0">
                <a:solidFill>
                  <a:schemeClr val="tx1"/>
                </a:solidFill>
                <a:latin typeface="等线" panose="02010600030101010101" charset="-122"/>
                <a:ea typeface="微软雅黑" panose="020B0503020204020204" pitchFamily="34" charset="-122"/>
                <a:sym typeface="等线" panose="02010600030101010101" charset="-122"/>
              </a:rPr>
              <a:t>关于工行南通</a:t>
            </a:r>
            <a:r>
              <a:rPr lang="zh-CN" altLang="en-US" sz="2200" b="1" dirty="0">
                <a:solidFill>
                  <a:schemeClr val="tx1"/>
                </a:solidFill>
                <a:latin typeface="等线" panose="02010600030101010101" charset="-122"/>
                <a:ea typeface="微软雅黑" panose="020B0503020204020204" pitchFamily="34" charset="-122"/>
                <a:sym typeface="等线" panose="02010600030101010101" charset="-122"/>
              </a:rPr>
              <a:t>分行</a:t>
            </a:r>
            <a:endParaRPr lang="zh-CN" altLang="en-US" sz="2200" b="1" dirty="0">
              <a:solidFill>
                <a:schemeClr val="tx1"/>
              </a:solidFill>
              <a:latin typeface="等线" panose="02010600030101010101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5132" name="iṣḷîdé"/>
          <p:cNvSpPr/>
          <p:nvPr/>
        </p:nvSpPr>
        <p:spPr>
          <a:xfrm>
            <a:off x="3981450" y="4497388"/>
            <a:ext cx="30210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>
            <a:normAutofit/>
          </a:bodyPr>
          <a:p>
            <a:pPr algn="ctr"/>
            <a:r>
              <a:rPr lang="zh-CN" altLang="en-US" sz="2200" b="1" dirty="0">
                <a:solidFill>
                  <a:schemeClr val="tx1"/>
                </a:solidFill>
                <a:latin typeface="等线" panose="02010600030101010101" charset="-122"/>
                <a:ea typeface="微软雅黑" panose="020B0503020204020204" pitchFamily="34" charset="-122"/>
                <a:sym typeface="等线" panose="02010600030101010101" charset="-122"/>
              </a:rPr>
              <a:t>薪酬福利</a:t>
            </a:r>
            <a:endParaRPr lang="zh-CN" altLang="en-US" sz="2200" b="1" dirty="0">
              <a:solidFill>
                <a:schemeClr val="tx1"/>
              </a:solidFill>
              <a:latin typeface="等线" panose="02010600030101010101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5133" name="ïšļiḍé"/>
          <p:cNvSpPr/>
          <p:nvPr/>
        </p:nvSpPr>
        <p:spPr>
          <a:xfrm>
            <a:off x="5175250" y="3525838"/>
            <a:ext cx="635000" cy="923925"/>
          </a:xfrm>
          <a:prstGeom prst="rect">
            <a:avLst/>
          </a:prstGeom>
          <a:noFill/>
          <a:ln w="9525">
            <a:noFill/>
          </a:ln>
        </p:spPr>
        <p:txBody>
          <a:bodyPr wrap="none" lIns="182843" tIns="91422" rIns="182843" bIns="91422" anchor="ctr" anchorCtr="0">
            <a:normAutofit/>
          </a:bodyPr>
          <a:p>
            <a:pPr algn="ctr"/>
            <a:r>
              <a:rPr lang="en-US" altLang="zh-CN" sz="48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03</a:t>
            </a:r>
            <a:endParaRPr lang="en-US" altLang="zh-CN" sz="4800" dirty="0">
              <a:solidFill>
                <a:schemeClr val="tx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5134" name="iṣḷîdé"/>
          <p:cNvSpPr/>
          <p:nvPr/>
        </p:nvSpPr>
        <p:spPr>
          <a:xfrm>
            <a:off x="7566025" y="4497388"/>
            <a:ext cx="30194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>
            <a:normAutofit/>
          </a:bodyPr>
          <a:p>
            <a:pPr algn="ctr"/>
            <a:r>
              <a:rPr lang="zh-CN" altLang="en-US" sz="2200" b="1" dirty="0">
                <a:solidFill>
                  <a:schemeClr val="tx1"/>
                </a:solidFill>
                <a:latin typeface="等线" panose="02010600030101010101" charset="-122"/>
                <a:ea typeface="微软雅黑" panose="020B0503020204020204" pitchFamily="34" charset="-122"/>
                <a:sym typeface="等线" panose="02010600030101010101" charset="-122"/>
              </a:rPr>
              <a:t>成长路径</a:t>
            </a:r>
            <a:endParaRPr lang="zh-CN" altLang="en-US" sz="2200" b="1" dirty="0">
              <a:solidFill>
                <a:schemeClr val="tx1"/>
              </a:solidFill>
              <a:latin typeface="等线" panose="02010600030101010101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5135" name="ïšļiḍé"/>
          <p:cNvSpPr/>
          <p:nvPr/>
        </p:nvSpPr>
        <p:spPr>
          <a:xfrm>
            <a:off x="8758238" y="3525838"/>
            <a:ext cx="635000" cy="923925"/>
          </a:xfrm>
          <a:prstGeom prst="rect">
            <a:avLst/>
          </a:prstGeom>
          <a:noFill/>
          <a:ln w="9525">
            <a:noFill/>
          </a:ln>
        </p:spPr>
        <p:txBody>
          <a:bodyPr wrap="none" lIns="182843" tIns="91422" rIns="182843" bIns="91422" anchor="ctr" anchorCtr="0">
            <a:normAutofit/>
          </a:bodyPr>
          <a:p>
            <a:pPr algn="ctr"/>
            <a:r>
              <a:rPr lang="en-US" altLang="zh-CN" sz="48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04</a:t>
            </a:r>
            <a:endParaRPr lang="en-US" altLang="zh-CN" sz="4800" dirty="0">
              <a:solidFill>
                <a:schemeClr val="tx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5136" name="iṣḷîdé"/>
          <p:cNvSpPr/>
          <p:nvPr/>
        </p:nvSpPr>
        <p:spPr>
          <a:xfrm>
            <a:off x="7566025" y="2413000"/>
            <a:ext cx="3019425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>
            <a:normAutofit/>
          </a:bodyPr>
          <a:p>
            <a:pPr algn="ctr"/>
            <a:r>
              <a:rPr lang="zh-CN" altLang="en-US" sz="2200" b="1" dirty="0">
                <a:solidFill>
                  <a:schemeClr val="tx1"/>
                </a:solidFill>
                <a:latin typeface="等线" panose="02010600030101010101" charset="-122"/>
                <a:ea typeface="微软雅黑" panose="020B0503020204020204" pitchFamily="34" charset="-122"/>
                <a:sym typeface="等线" panose="02010600030101010101" charset="-122"/>
              </a:rPr>
              <a:t>招聘岗位</a:t>
            </a:r>
            <a:endParaRPr lang="zh-CN" altLang="en-US" sz="2200" b="1" dirty="0">
              <a:solidFill>
                <a:schemeClr val="tx1"/>
              </a:solidFill>
              <a:latin typeface="等线" panose="02010600030101010101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5137" name="ïšļiḍé"/>
          <p:cNvSpPr/>
          <p:nvPr/>
        </p:nvSpPr>
        <p:spPr>
          <a:xfrm>
            <a:off x="8758238" y="1441450"/>
            <a:ext cx="635000" cy="922338"/>
          </a:xfrm>
          <a:prstGeom prst="rect">
            <a:avLst/>
          </a:prstGeom>
          <a:noFill/>
          <a:ln w="9525">
            <a:noFill/>
          </a:ln>
        </p:spPr>
        <p:txBody>
          <a:bodyPr wrap="none" lIns="182843" tIns="91422" rIns="182843" bIns="91422" anchor="ctr" anchorCtr="0">
            <a:normAutofit/>
          </a:bodyPr>
          <a:p>
            <a:pPr algn="ctr"/>
            <a:r>
              <a:rPr lang="en-US" altLang="zh-CN" sz="4800" dirty="0">
                <a:solidFill>
                  <a:schemeClr val="tx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02</a:t>
            </a:r>
            <a:endParaRPr lang="en-US" altLang="zh-CN" sz="4800" dirty="0">
              <a:solidFill>
                <a:schemeClr val="tx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5138" name="îṥlîḍè"/>
          <p:cNvSpPr/>
          <p:nvPr/>
        </p:nvSpPr>
        <p:spPr>
          <a:xfrm flipV="1">
            <a:off x="5387975" y="2314575"/>
            <a:ext cx="963613" cy="46038"/>
          </a:xfrm>
          <a:prstGeom prst="rect">
            <a:avLst/>
          </a:prstGeom>
          <a:solidFill>
            <a:srgbClr val="FC6423"/>
          </a:solidFill>
          <a:ln w="9525">
            <a:noFill/>
          </a:ln>
        </p:spPr>
        <p:txBody>
          <a:bodyPr anchor="ctr" anchorCtr="0"/>
          <a:p>
            <a:pPr algn="ctr"/>
            <a:endParaRPr lang="zh-CN" altLang="en-US" dirty="0">
              <a:solidFill>
                <a:srgbClr val="C55A11"/>
              </a:solidFill>
            </a:endParaRPr>
          </a:p>
        </p:txBody>
      </p:sp>
      <p:sp>
        <p:nvSpPr>
          <p:cNvPr id="5139" name="îṥlîḍè"/>
          <p:cNvSpPr/>
          <p:nvPr/>
        </p:nvSpPr>
        <p:spPr>
          <a:xfrm flipV="1">
            <a:off x="8099425" y="2314575"/>
            <a:ext cx="962025" cy="46038"/>
          </a:xfrm>
          <a:prstGeom prst="rect">
            <a:avLst/>
          </a:prstGeom>
          <a:solidFill>
            <a:srgbClr val="FBE254"/>
          </a:solidFill>
          <a:ln w="9525">
            <a:noFill/>
          </a:ln>
        </p:spPr>
        <p:txBody>
          <a:bodyPr anchor="ctr" anchorCtr="0"/>
          <a:p>
            <a:pPr algn="ctr"/>
            <a:endParaRPr lang="zh-CN" altLang="en-US" dirty="0">
              <a:solidFill>
                <a:srgbClr val="C55A11"/>
              </a:solidFill>
            </a:endParaRPr>
          </a:p>
        </p:txBody>
      </p:sp>
      <p:sp>
        <p:nvSpPr>
          <p:cNvPr id="5140" name="îṥlîḍè"/>
          <p:cNvSpPr/>
          <p:nvPr/>
        </p:nvSpPr>
        <p:spPr>
          <a:xfrm flipV="1">
            <a:off x="9118600" y="2314575"/>
            <a:ext cx="962025" cy="46038"/>
          </a:xfrm>
          <a:prstGeom prst="rect">
            <a:avLst/>
          </a:prstGeom>
          <a:solidFill>
            <a:srgbClr val="FC6423"/>
          </a:solidFill>
          <a:ln w="9525">
            <a:noFill/>
          </a:ln>
        </p:spPr>
        <p:txBody>
          <a:bodyPr anchor="ctr" anchorCtr="0"/>
          <a:p>
            <a:pPr algn="ctr"/>
            <a:endParaRPr lang="zh-CN" altLang="en-US" dirty="0">
              <a:solidFill>
                <a:srgbClr val="C55A11"/>
              </a:solidFill>
            </a:endParaRPr>
          </a:p>
        </p:txBody>
      </p:sp>
      <p:sp>
        <p:nvSpPr>
          <p:cNvPr id="5141" name="îṥlîḍè"/>
          <p:cNvSpPr/>
          <p:nvPr/>
        </p:nvSpPr>
        <p:spPr>
          <a:xfrm flipV="1">
            <a:off x="8099425" y="4414838"/>
            <a:ext cx="962025" cy="46037"/>
          </a:xfrm>
          <a:prstGeom prst="rect">
            <a:avLst/>
          </a:prstGeom>
          <a:solidFill>
            <a:srgbClr val="FBE254"/>
          </a:solidFill>
          <a:ln w="9525">
            <a:noFill/>
          </a:ln>
        </p:spPr>
        <p:txBody>
          <a:bodyPr anchor="ctr" anchorCtr="0"/>
          <a:p>
            <a:pPr algn="ctr"/>
            <a:endParaRPr lang="zh-CN" altLang="en-US" dirty="0">
              <a:solidFill>
                <a:srgbClr val="C55A11"/>
              </a:solidFill>
            </a:endParaRPr>
          </a:p>
        </p:txBody>
      </p:sp>
      <p:sp>
        <p:nvSpPr>
          <p:cNvPr id="5142" name="îṥlîḍè"/>
          <p:cNvSpPr/>
          <p:nvPr/>
        </p:nvSpPr>
        <p:spPr>
          <a:xfrm flipV="1">
            <a:off x="9118600" y="4414838"/>
            <a:ext cx="962025" cy="46037"/>
          </a:xfrm>
          <a:prstGeom prst="rect">
            <a:avLst/>
          </a:prstGeom>
          <a:solidFill>
            <a:srgbClr val="FC6423"/>
          </a:solidFill>
          <a:ln w="9525">
            <a:noFill/>
          </a:ln>
        </p:spPr>
        <p:txBody>
          <a:bodyPr anchor="ctr" anchorCtr="0"/>
          <a:p>
            <a:pPr algn="ctr"/>
            <a:endParaRPr lang="zh-CN" altLang="en-US" dirty="0">
              <a:solidFill>
                <a:srgbClr val="C55A11"/>
              </a:solidFill>
            </a:endParaRPr>
          </a:p>
        </p:txBody>
      </p:sp>
      <p:sp>
        <p:nvSpPr>
          <p:cNvPr id="5143" name="îṥlîḍè"/>
          <p:cNvSpPr/>
          <p:nvPr/>
        </p:nvSpPr>
        <p:spPr>
          <a:xfrm flipV="1">
            <a:off x="4473575" y="4414838"/>
            <a:ext cx="962025" cy="46037"/>
          </a:xfrm>
          <a:prstGeom prst="rect">
            <a:avLst/>
          </a:prstGeom>
          <a:solidFill>
            <a:srgbClr val="FBE254"/>
          </a:solidFill>
          <a:ln w="9525">
            <a:noFill/>
          </a:ln>
        </p:spPr>
        <p:txBody>
          <a:bodyPr anchor="ctr" anchorCtr="0"/>
          <a:p>
            <a:pPr algn="ctr"/>
            <a:endParaRPr lang="zh-CN" altLang="en-US" dirty="0">
              <a:solidFill>
                <a:srgbClr val="C55A11"/>
              </a:solidFill>
            </a:endParaRPr>
          </a:p>
        </p:txBody>
      </p:sp>
      <p:sp>
        <p:nvSpPr>
          <p:cNvPr id="5144" name="îṥlîḍè"/>
          <p:cNvSpPr/>
          <p:nvPr/>
        </p:nvSpPr>
        <p:spPr>
          <a:xfrm flipV="1">
            <a:off x="5491163" y="4414838"/>
            <a:ext cx="963612" cy="46037"/>
          </a:xfrm>
          <a:prstGeom prst="rect">
            <a:avLst/>
          </a:prstGeom>
          <a:solidFill>
            <a:srgbClr val="FC6423"/>
          </a:solidFill>
          <a:ln w="9525">
            <a:noFill/>
          </a:ln>
        </p:spPr>
        <p:txBody>
          <a:bodyPr anchor="ctr" anchorCtr="0"/>
          <a:p>
            <a:pPr algn="ctr"/>
            <a:endParaRPr lang="zh-CN" altLang="en-US" dirty="0">
              <a:solidFill>
                <a:srgbClr val="C55A11"/>
              </a:solidFill>
            </a:endParaRPr>
          </a:p>
        </p:txBody>
      </p:sp>
      <p:pic>
        <p:nvPicPr>
          <p:cNvPr id="5145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314325"/>
            <a:ext cx="3286125" cy="51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3788" y="6124575"/>
            <a:ext cx="3286125" cy="50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直线连接符 2"/>
          <p:cNvSpPr/>
          <p:nvPr/>
        </p:nvSpPr>
        <p:spPr>
          <a:xfrm>
            <a:off x="314325" y="1028700"/>
            <a:ext cx="11684000" cy="1588"/>
          </a:xfrm>
          <a:prstGeom prst="line">
            <a:avLst/>
          </a:prstGeom>
          <a:ln w="4762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6148" name="图片 13" descr="黑暗里有星球&#10;&#10;描述已自动生成"/>
          <p:cNvPicPr>
            <a:picLocks noChangeAspect="1"/>
          </p:cNvPicPr>
          <p:nvPr/>
        </p:nvPicPr>
        <p:blipFill>
          <a:blip r:embed="rId2"/>
          <a:srcRect l="48288" t="69965" r="21007"/>
          <a:stretch>
            <a:fillRect/>
          </a:stretch>
        </p:blipFill>
        <p:spPr>
          <a:xfrm>
            <a:off x="0" y="5402263"/>
            <a:ext cx="2127250" cy="144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图片 9"/>
          <p:cNvPicPr>
            <a:picLocks noChangeAspect="1"/>
          </p:cNvPicPr>
          <p:nvPr/>
        </p:nvPicPr>
        <p:blipFill>
          <a:blip r:embed="rId3"/>
          <a:srcRect l="52869" r="23000" b="91356"/>
          <a:stretch>
            <a:fillRect/>
          </a:stretch>
        </p:blipFill>
        <p:spPr>
          <a:xfrm rot="1743180">
            <a:off x="311150" y="5340350"/>
            <a:ext cx="2339975" cy="592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图片 11" descr="图片包含 游戏机, 画, 衬衫&#10;&#10;描述已自动生成"/>
          <p:cNvPicPr>
            <a:picLocks noChangeAspect="1"/>
          </p:cNvPicPr>
          <p:nvPr/>
        </p:nvPicPr>
        <p:blipFill>
          <a:blip r:embed="rId4"/>
          <a:srcRect l="35674" r="40192" b="82410"/>
          <a:stretch>
            <a:fillRect/>
          </a:stretch>
        </p:blipFill>
        <p:spPr>
          <a:xfrm>
            <a:off x="174625" y="198438"/>
            <a:ext cx="1584325" cy="815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1" name="图片 18" descr="图片包含 游戏机, 画, 花&#10;&#10;描述已自动生成"/>
          <p:cNvPicPr>
            <a:picLocks noChangeAspect="1"/>
          </p:cNvPicPr>
          <p:nvPr/>
        </p:nvPicPr>
        <p:blipFill>
          <a:blip r:embed="rId5"/>
          <a:srcRect l="72069" b="72345"/>
          <a:stretch>
            <a:fillRect/>
          </a:stretch>
        </p:blipFill>
        <p:spPr>
          <a:xfrm>
            <a:off x="10461625" y="38100"/>
            <a:ext cx="1416050" cy="990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2" name="iṣḷîdé"/>
          <p:cNvSpPr/>
          <p:nvPr/>
        </p:nvSpPr>
        <p:spPr>
          <a:xfrm>
            <a:off x="1739900" y="333375"/>
            <a:ext cx="49133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/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关于中国工商银行南通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分行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4" name="直接连接符 199"/>
          <p:cNvSpPr/>
          <p:nvPr/>
        </p:nvSpPr>
        <p:spPr>
          <a:xfrm>
            <a:off x="6553200" y="2165350"/>
            <a:ext cx="0" cy="1438275"/>
          </a:xfrm>
          <a:prstGeom prst="line">
            <a:avLst/>
          </a:prstGeom>
          <a:ln w="3175" cap="rnd" cmpd="sng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55" name="文本框 17"/>
          <p:cNvSpPr/>
          <p:nvPr/>
        </p:nvSpPr>
        <p:spPr>
          <a:xfrm>
            <a:off x="1758950" y="1525270"/>
            <a:ext cx="9110980" cy="384429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工商银行是具有雄厚综合实力、价值创造力和国际影响力的国有银行，业已迈入世界领先大银行之列，连续11年位列英国《银行家》全球银行1000强榜单榜首和美国《财富》500强榜单全球商业银行首位，连续七年位列英国Brand Finance全球银行品牌价值500强榜单榜首。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商银行南通分行本部坐落于姚港路8号，下辖10家一级支行、114个网点，在职员工1800余人，近年来获得了“全国金融五一劳动奖状”“江苏省文明单位”“江苏制造突出贡献奖先进单位”、江苏省分行年度“精品分行”等殊荣。工商银行南通分行为员工提供优越的办公环境、薪酬福利、专业培训，以及横向可交流、纵向可发展的理想职业平台，现诚邀充满活力的你，在工行的舞台上闪耀青春，与我们共筑梦想！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工商银行南通分行2024年秋季校园招聘计划138人，机会多、平台广、不限专业、欢迎报考（含计算机、数学等理工科类）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158" name="图片 1" descr="资源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1366838"/>
            <a:ext cx="1209675" cy="2246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3788" y="6124575"/>
            <a:ext cx="3286125" cy="50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直线连接符 2"/>
          <p:cNvSpPr/>
          <p:nvPr/>
        </p:nvSpPr>
        <p:spPr>
          <a:xfrm>
            <a:off x="314325" y="1028700"/>
            <a:ext cx="11684000" cy="1588"/>
          </a:xfrm>
          <a:prstGeom prst="line">
            <a:avLst/>
          </a:prstGeom>
          <a:ln w="4762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6148" name="图片 13" descr="黑暗里有星球&#10;&#10;描述已自动生成"/>
          <p:cNvPicPr>
            <a:picLocks noChangeAspect="1"/>
          </p:cNvPicPr>
          <p:nvPr/>
        </p:nvPicPr>
        <p:blipFill>
          <a:blip r:embed="rId2"/>
          <a:srcRect l="48288" t="69965" r="21007"/>
          <a:stretch>
            <a:fillRect/>
          </a:stretch>
        </p:blipFill>
        <p:spPr>
          <a:xfrm>
            <a:off x="0" y="5402263"/>
            <a:ext cx="2127250" cy="144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图片 9"/>
          <p:cNvPicPr>
            <a:picLocks noChangeAspect="1"/>
          </p:cNvPicPr>
          <p:nvPr/>
        </p:nvPicPr>
        <p:blipFill>
          <a:blip r:embed="rId3"/>
          <a:srcRect l="52869" r="23000" b="91356"/>
          <a:stretch>
            <a:fillRect/>
          </a:stretch>
        </p:blipFill>
        <p:spPr>
          <a:xfrm rot="1743180">
            <a:off x="311150" y="5340350"/>
            <a:ext cx="2339975" cy="592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图片 11" descr="图片包含 游戏机, 画, 衬衫&#10;&#10;描述已自动生成"/>
          <p:cNvPicPr>
            <a:picLocks noChangeAspect="1"/>
          </p:cNvPicPr>
          <p:nvPr/>
        </p:nvPicPr>
        <p:blipFill>
          <a:blip r:embed="rId4"/>
          <a:srcRect l="35674" r="40192" b="82410"/>
          <a:stretch>
            <a:fillRect/>
          </a:stretch>
        </p:blipFill>
        <p:spPr>
          <a:xfrm>
            <a:off x="174625" y="198438"/>
            <a:ext cx="1584325" cy="815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1" name="图片 18" descr="图片包含 游戏机, 画, 花&#10;&#10;描述已自动生成"/>
          <p:cNvPicPr>
            <a:picLocks noChangeAspect="1"/>
          </p:cNvPicPr>
          <p:nvPr/>
        </p:nvPicPr>
        <p:blipFill>
          <a:blip r:embed="rId5"/>
          <a:srcRect l="72069" b="72345"/>
          <a:stretch>
            <a:fillRect/>
          </a:stretch>
        </p:blipFill>
        <p:spPr>
          <a:xfrm>
            <a:off x="10461625" y="38100"/>
            <a:ext cx="1416050" cy="990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2" name="iṣḷîdé"/>
          <p:cNvSpPr/>
          <p:nvPr/>
        </p:nvSpPr>
        <p:spPr>
          <a:xfrm>
            <a:off x="1739900" y="333375"/>
            <a:ext cx="49133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/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关于中国工商银行南通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分行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3" name="直接连接符 12"/>
          <p:cNvSpPr/>
          <p:nvPr/>
        </p:nvSpPr>
        <p:spPr>
          <a:xfrm>
            <a:off x="1658938" y="3594100"/>
            <a:ext cx="7526337" cy="9525"/>
          </a:xfrm>
          <a:prstGeom prst="line">
            <a:avLst/>
          </a:prstGeom>
          <a:ln w="3175" cap="rnd" cmpd="sng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54" name="直接连接符 199"/>
          <p:cNvSpPr/>
          <p:nvPr/>
        </p:nvSpPr>
        <p:spPr>
          <a:xfrm>
            <a:off x="6553200" y="2165350"/>
            <a:ext cx="0" cy="1438275"/>
          </a:xfrm>
          <a:prstGeom prst="line">
            <a:avLst/>
          </a:prstGeom>
          <a:ln w="3175" cap="rnd" cmpd="sng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55" name="文本框 17"/>
          <p:cNvSpPr/>
          <p:nvPr/>
        </p:nvSpPr>
        <p:spPr>
          <a:xfrm>
            <a:off x="1658938" y="1881188"/>
            <a:ext cx="4894262" cy="20621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工行南通分行下辖</a:t>
            </a:r>
            <a:r>
              <a:rPr lang="en-US" altLang="zh-CN" sz="2000" b="1" dirty="0">
                <a:solidFill>
                  <a:srgbClr val="FC64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一级支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行和</a:t>
            </a:r>
            <a:r>
              <a:rPr lang="en-US" altLang="zh-CN" sz="2000" b="1" dirty="0">
                <a:solidFill>
                  <a:srgbClr val="FC64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二级支行</a:t>
            </a:r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在职员工</a:t>
            </a:r>
            <a:r>
              <a:rPr lang="en-US" altLang="zh-CN" sz="2000" b="1" dirty="0">
                <a:solidFill>
                  <a:srgbClr val="FC64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1800</a:t>
            </a:r>
            <a:r>
              <a:rPr lang="zh-CN" altLang="en-US" sz="2000" b="1" dirty="0">
                <a:solidFill>
                  <a:srgbClr val="FC64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余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6" name="直接连接符 199"/>
          <p:cNvSpPr/>
          <p:nvPr/>
        </p:nvSpPr>
        <p:spPr>
          <a:xfrm>
            <a:off x="6653213" y="3613150"/>
            <a:ext cx="1587" cy="1438275"/>
          </a:xfrm>
          <a:prstGeom prst="line">
            <a:avLst/>
          </a:prstGeom>
          <a:ln w="3175" cap="rnd" cmpd="sng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57" name="文本框 5300"/>
          <p:cNvSpPr/>
          <p:nvPr/>
        </p:nvSpPr>
        <p:spPr>
          <a:xfrm>
            <a:off x="7497763" y="4432300"/>
            <a:ext cx="4897437" cy="1641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我们的荣誉有：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buSzPct val="10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“全国金融五一劳动奖状”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buSzPct val="10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“江苏制造突出贡献奖先进单位”称号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buSzPct val="10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江苏省分行年度“精品分行”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6158" name="图片 1" descr="资源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1366838"/>
            <a:ext cx="1209675" cy="2246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9" name="图片 6158" descr="微信图片_201908071140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13563" y="1212850"/>
            <a:ext cx="3600450" cy="240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1" name="图片 6160" descr="4CC0E71B5C9F43FD80900AAC1A65B42A_recompres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75" y="3943350"/>
            <a:ext cx="3259138" cy="2617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3040" y="4032885"/>
            <a:ext cx="3215005" cy="20916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3788" y="6124575"/>
            <a:ext cx="3286125" cy="50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直线连接符 2"/>
          <p:cNvSpPr/>
          <p:nvPr/>
        </p:nvSpPr>
        <p:spPr>
          <a:xfrm>
            <a:off x="314325" y="1028700"/>
            <a:ext cx="11684000" cy="1588"/>
          </a:xfrm>
          <a:prstGeom prst="line">
            <a:avLst/>
          </a:prstGeom>
          <a:ln w="4762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9220" name="图片 13" descr="黑暗里有星球&#10;&#10;描述已自动生成"/>
          <p:cNvPicPr>
            <a:picLocks noChangeAspect="1"/>
          </p:cNvPicPr>
          <p:nvPr/>
        </p:nvPicPr>
        <p:blipFill>
          <a:blip r:embed="rId2"/>
          <a:srcRect l="48288" t="69965" r="21007"/>
          <a:stretch>
            <a:fillRect/>
          </a:stretch>
        </p:blipFill>
        <p:spPr>
          <a:xfrm>
            <a:off x="0" y="5402263"/>
            <a:ext cx="2127250" cy="144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图片 7" descr="图片包含 游戏机, 体育&#10;&#10;描述已自动生成"/>
          <p:cNvPicPr>
            <a:picLocks noChangeAspect="1"/>
          </p:cNvPicPr>
          <p:nvPr/>
        </p:nvPicPr>
        <p:blipFill>
          <a:blip r:embed="rId3"/>
          <a:srcRect l="85460" t="51851" b="27408"/>
          <a:stretch>
            <a:fillRect/>
          </a:stretch>
        </p:blipFill>
        <p:spPr>
          <a:xfrm>
            <a:off x="10879138" y="112713"/>
            <a:ext cx="998537" cy="1008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图片 17"/>
          <p:cNvPicPr>
            <a:picLocks noChangeAspect="1"/>
          </p:cNvPicPr>
          <p:nvPr/>
        </p:nvPicPr>
        <p:blipFill>
          <a:blip r:embed="rId4"/>
          <a:srcRect l="52869" r="23000" b="91356"/>
          <a:stretch>
            <a:fillRect/>
          </a:stretch>
        </p:blipFill>
        <p:spPr>
          <a:xfrm rot="1743180">
            <a:off x="268288" y="5340350"/>
            <a:ext cx="2338387" cy="592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3" name="图片 18" descr="图片包含 游戏机, 画, 衬衫&#10;&#10;描述已自动生成"/>
          <p:cNvPicPr>
            <a:picLocks noChangeAspect="1"/>
          </p:cNvPicPr>
          <p:nvPr/>
        </p:nvPicPr>
        <p:blipFill>
          <a:blip r:embed="rId5"/>
          <a:srcRect l="35674" r="40192" b="82410"/>
          <a:stretch>
            <a:fillRect/>
          </a:stretch>
        </p:blipFill>
        <p:spPr>
          <a:xfrm>
            <a:off x="114300" y="230188"/>
            <a:ext cx="1584325" cy="81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4" name="iṣḷîdé"/>
          <p:cNvSpPr/>
          <p:nvPr/>
        </p:nvSpPr>
        <p:spPr>
          <a:xfrm>
            <a:off x="1801813" y="423863"/>
            <a:ext cx="30861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/>
          <a:p>
            <a:pPr algn="ctr"/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5" name="文本框 21"/>
          <p:cNvSpPr/>
          <p:nvPr/>
        </p:nvSpPr>
        <p:spPr>
          <a:xfrm>
            <a:off x="6562725" y="4487863"/>
            <a:ext cx="5113338" cy="43338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0" anchor="ctr" anchorCtr="0"/>
          <a:p>
            <a:pPr>
              <a:lnSpc>
                <a:spcPct val="120000"/>
              </a:lnSpc>
            </a:pPr>
            <a:endParaRPr lang="zh-CN" altLang="en-US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7" name="文本框 32"/>
          <p:cNvSpPr/>
          <p:nvPr/>
        </p:nvSpPr>
        <p:spPr>
          <a:xfrm>
            <a:off x="1533525" y="2360613"/>
            <a:ext cx="3975100" cy="43338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0" anchor="ctr" anchorCtr="0"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网点级、支行本部部室负责人人才储备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8" name="文本框 33"/>
          <p:cNvSpPr/>
          <p:nvPr/>
        </p:nvSpPr>
        <p:spPr>
          <a:xfrm>
            <a:off x="1062038" y="3121025"/>
            <a:ext cx="3365500" cy="46037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0" anchor="ctr" anchorCtr="0"/>
          <a:p>
            <a:pPr>
              <a:lnSpc>
                <a:spcPct val="120000"/>
              </a:lnSpc>
            </a:pP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9" name="文本框 40"/>
          <p:cNvSpPr/>
          <p:nvPr/>
        </p:nvSpPr>
        <p:spPr>
          <a:xfrm>
            <a:off x="1603375" y="379413"/>
            <a:ext cx="681513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招聘岗位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0" name="文本框 1"/>
          <p:cNvSpPr/>
          <p:nvPr/>
        </p:nvSpPr>
        <p:spPr>
          <a:xfrm>
            <a:off x="1533525" y="1898650"/>
            <a:ext cx="19875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FC64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星辰管培生</a:t>
            </a:r>
            <a:endParaRPr lang="zh-CN" altLang="en-US" sz="2400" b="1" dirty="0">
              <a:solidFill>
                <a:srgbClr val="FC64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1" name="文本框 41"/>
          <p:cNvSpPr/>
          <p:nvPr/>
        </p:nvSpPr>
        <p:spPr>
          <a:xfrm>
            <a:off x="1509713" y="4244975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C64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科技菁英</a:t>
            </a:r>
            <a:endParaRPr lang="zh-CN" altLang="en-US" sz="2400" b="1" dirty="0">
              <a:solidFill>
                <a:srgbClr val="FC64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2" name="文本框 3"/>
          <p:cNvSpPr/>
          <p:nvPr/>
        </p:nvSpPr>
        <p:spPr>
          <a:xfrm>
            <a:off x="1533525" y="2932113"/>
            <a:ext cx="1416050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C64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专业英才</a:t>
            </a:r>
            <a:endParaRPr lang="zh-CN" altLang="en-US" sz="2400" b="1" dirty="0">
              <a:solidFill>
                <a:srgbClr val="FC64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4" name="文本框 6"/>
          <p:cNvSpPr/>
          <p:nvPr/>
        </p:nvSpPr>
        <p:spPr>
          <a:xfrm>
            <a:off x="6580188" y="2990850"/>
            <a:ext cx="140176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C64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客户经理</a:t>
            </a:r>
            <a:endParaRPr lang="zh-CN" altLang="en-US" sz="2400" b="1" dirty="0">
              <a:solidFill>
                <a:srgbClr val="FC64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5" name="文本框 8"/>
          <p:cNvSpPr/>
          <p:nvPr/>
        </p:nvSpPr>
        <p:spPr>
          <a:xfrm>
            <a:off x="6569075" y="4244975"/>
            <a:ext cx="14017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C64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客服经理</a:t>
            </a:r>
            <a:endParaRPr lang="zh-CN" altLang="en-US" sz="2400" b="1" dirty="0">
              <a:solidFill>
                <a:srgbClr val="FC64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6" name="文本框 9"/>
          <p:cNvSpPr/>
          <p:nvPr/>
        </p:nvSpPr>
        <p:spPr>
          <a:xfrm>
            <a:off x="6569075" y="4757738"/>
            <a:ext cx="5113338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定向招录，主要在营业网点从事柜面业务处理、厅堂服务等工作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7" name="文本框 14"/>
          <p:cNvSpPr/>
          <p:nvPr/>
        </p:nvSpPr>
        <p:spPr>
          <a:xfrm>
            <a:off x="1509713" y="3402013"/>
            <a:ext cx="4240212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新兴业务类人才储备、重点业务类人才储备、综合类人才储备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8" name="文本框 15"/>
          <p:cNvSpPr/>
          <p:nvPr/>
        </p:nvSpPr>
        <p:spPr>
          <a:xfrm>
            <a:off x="1533525" y="4757738"/>
            <a:ext cx="42418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产品研发类专业人才、用户研究、产品设计类专业人才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239" name="图片 11" descr="图片包含 游戏机, 烟花&#10;&#10;描述已自动生成"/>
          <p:cNvPicPr>
            <a:picLocks noChangeAspect="1"/>
          </p:cNvPicPr>
          <p:nvPr/>
        </p:nvPicPr>
        <p:blipFill>
          <a:blip r:embed="rId6"/>
          <a:srcRect l="86841" t="42914" r="1726" b="42499"/>
          <a:stretch>
            <a:fillRect/>
          </a:stretch>
        </p:blipFill>
        <p:spPr>
          <a:xfrm rot="15169459">
            <a:off x="884238" y="1735138"/>
            <a:ext cx="655637" cy="59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40" name="图片 26" descr="图片包含 游戏机, 烟花&#10;&#10;描述已自动生成"/>
          <p:cNvPicPr>
            <a:picLocks noChangeAspect="1"/>
          </p:cNvPicPr>
          <p:nvPr/>
        </p:nvPicPr>
        <p:blipFill>
          <a:blip r:embed="rId6"/>
          <a:srcRect l="86841" t="42914" r="1726" b="42499"/>
          <a:stretch>
            <a:fillRect/>
          </a:stretch>
        </p:blipFill>
        <p:spPr>
          <a:xfrm rot="15169459">
            <a:off x="911225" y="2867025"/>
            <a:ext cx="654050" cy="59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41" name="图片 27" descr="图片包含 游戏机, 烟花&#10;&#10;描述已自动生成"/>
          <p:cNvPicPr>
            <a:picLocks noChangeAspect="1"/>
          </p:cNvPicPr>
          <p:nvPr/>
        </p:nvPicPr>
        <p:blipFill>
          <a:blip r:embed="rId6"/>
          <a:srcRect l="86841" t="42914" r="1726" b="42499"/>
          <a:stretch>
            <a:fillRect/>
          </a:stretch>
        </p:blipFill>
        <p:spPr>
          <a:xfrm rot="15169459">
            <a:off x="925513" y="4179888"/>
            <a:ext cx="654050" cy="59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43" name="图片 29" descr="图片包含 游戏机, 烟花&#10;&#10;描述已自动生成"/>
          <p:cNvPicPr>
            <a:picLocks noChangeAspect="1"/>
          </p:cNvPicPr>
          <p:nvPr/>
        </p:nvPicPr>
        <p:blipFill>
          <a:blip r:embed="rId6"/>
          <a:srcRect l="86841" t="42914" r="1726" b="42499"/>
          <a:stretch>
            <a:fillRect/>
          </a:stretch>
        </p:blipFill>
        <p:spPr>
          <a:xfrm rot="15169459">
            <a:off x="5940425" y="2959100"/>
            <a:ext cx="654050" cy="59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44" name="图片 30" descr="图片包含 游戏机, 烟花&#10;&#10;描述已自动生成"/>
          <p:cNvPicPr>
            <a:picLocks noChangeAspect="1"/>
          </p:cNvPicPr>
          <p:nvPr/>
        </p:nvPicPr>
        <p:blipFill>
          <a:blip r:embed="rId6"/>
          <a:srcRect l="86841" t="42914" r="1726" b="42499"/>
          <a:stretch>
            <a:fillRect/>
          </a:stretch>
        </p:blipFill>
        <p:spPr>
          <a:xfrm rot="15169459">
            <a:off x="5957888" y="4135438"/>
            <a:ext cx="654050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45" name="文本框 16"/>
          <p:cNvSpPr/>
          <p:nvPr/>
        </p:nvSpPr>
        <p:spPr>
          <a:xfrm>
            <a:off x="6569075" y="3489325"/>
            <a:ext cx="5381625" cy="334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个人金融营销岗位、对公金融营销岗位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3788" y="6140450"/>
            <a:ext cx="3286125" cy="50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直线连接符 2"/>
          <p:cNvSpPr/>
          <p:nvPr/>
        </p:nvSpPr>
        <p:spPr>
          <a:xfrm>
            <a:off x="314325" y="1028700"/>
            <a:ext cx="11684000" cy="1588"/>
          </a:xfrm>
          <a:prstGeom prst="line">
            <a:avLst/>
          </a:prstGeom>
          <a:ln w="4762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4340" name="图片 13" descr="黑暗里有星球&#10;&#10;描述已自动生成"/>
          <p:cNvPicPr>
            <a:picLocks noChangeAspect="1"/>
          </p:cNvPicPr>
          <p:nvPr/>
        </p:nvPicPr>
        <p:blipFill>
          <a:blip r:embed="rId2"/>
          <a:srcRect l="48288" t="69965" r="21007"/>
          <a:stretch>
            <a:fillRect/>
          </a:stretch>
        </p:blipFill>
        <p:spPr>
          <a:xfrm>
            <a:off x="0" y="5402263"/>
            <a:ext cx="2127250" cy="144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9"/>
          <p:cNvPicPr>
            <a:picLocks noChangeAspect="1"/>
          </p:cNvPicPr>
          <p:nvPr/>
        </p:nvPicPr>
        <p:blipFill>
          <a:blip r:embed="rId3"/>
          <a:srcRect l="52869" r="23000" b="91356"/>
          <a:stretch>
            <a:fillRect/>
          </a:stretch>
        </p:blipFill>
        <p:spPr>
          <a:xfrm rot="1743180">
            <a:off x="311150" y="5356225"/>
            <a:ext cx="2339975" cy="592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图片 11" descr="图片包含 游戏机, 画, 衬衫&#10;&#10;描述已自动生成"/>
          <p:cNvPicPr>
            <a:picLocks noChangeAspect="1"/>
          </p:cNvPicPr>
          <p:nvPr/>
        </p:nvPicPr>
        <p:blipFill>
          <a:blip r:embed="rId4"/>
          <a:srcRect l="35674" r="40192" b="82410"/>
          <a:stretch>
            <a:fillRect/>
          </a:stretch>
        </p:blipFill>
        <p:spPr>
          <a:xfrm>
            <a:off x="174625" y="198438"/>
            <a:ext cx="1584325" cy="815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图片 18" descr="图片包含 游戏机, 画, 花&#10;&#10;描述已自动生成"/>
          <p:cNvPicPr>
            <a:picLocks noChangeAspect="1"/>
          </p:cNvPicPr>
          <p:nvPr/>
        </p:nvPicPr>
        <p:blipFill>
          <a:blip r:embed="rId5"/>
          <a:srcRect l="72069" b="72345"/>
          <a:stretch>
            <a:fillRect/>
          </a:stretch>
        </p:blipFill>
        <p:spPr>
          <a:xfrm>
            <a:off x="10461625" y="38100"/>
            <a:ext cx="1416050" cy="990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iṣḷîdé"/>
          <p:cNvSpPr/>
          <p:nvPr/>
        </p:nvSpPr>
        <p:spPr>
          <a:xfrm>
            <a:off x="1662113" y="354013"/>
            <a:ext cx="4913312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招聘对象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及工作地点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345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2708275"/>
            <a:ext cx="360363" cy="48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6" name="文本框 48"/>
          <p:cNvSpPr/>
          <p:nvPr/>
        </p:nvSpPr>
        <p:spPr>
          <a:xfrm>
            <a:off x="671830" y="1713865"/>
            <a:ext cx="10950575" cy="24777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285750" indent="-285750">
              <a:lnSpc>
                <a:spcPct val="2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招聘对象：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2024年应届毕业生、2023年毕业生（毕业至今从未与其他单位建立劳动关系），普通高等院校大学本科（含）以上学历、学位。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2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工作地点：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南通市区、通州、海门、启东、海安、如皋、如东。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347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1412875"/>
            <a:ext cx="360363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3788" y="6124575"/>
            <a:ext cx="3286125" cy="50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直线连接符 2"/>
          <p:cNvSpPr/>
          <p:nvPr/>
        </p:nvSpPr>
        <p:spPr>
          <a:xfrm>
            <a:off x="314325" y="1028700"/>
            <a:ext cx="11684000" cy="1588"/>
          </a:xfrm>
          <a:prstGeom prst="line">
            <a:avLst/>
          </a:prstGeom>
          <a:ln w="4762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6388" name="图片 13" descr="黑暗里有星球&#10;&#10;描述已自动生成"/>
          <p:cNvPicPr>
            <a:picLocks noChangeAspect="1"/>
          </p:cNvPicPr>
          <p:nvPr/>
        </p:nvPicPr>
        <p:blipFill>
          <a:blip r:embed="rId2"/>
          <a:srcRect l="48288" t="69965" r="21007"/>
          <a:stretch>
            <a:fillRect/>
          </a:stretch>
        </p:blipFill>
        <p:spPr>
          <a:xfrm>
            <a:off x="0" y="5402263"/>
            <a:ext cx="2127250" cy="144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7" descr="图片包含 游戏机, 体育&#10;&#10;描述已自动生成"/>
          <p:cNvPicPr>
            <a:picLocks noChangeAspect="1"/>
          </p:cNvPicPr>
          <p:nvPr/>
        </p:nvPicPr>
        <p:blipFill>
          <a:blip r:embed="rId3"/>
          <a:srcRect l="85460" t="51851" b="27408"/>
          <a:stretch>
            <a:fillRect/>
          </a:stretch>
        </p:blipFill>
        <p:spPr>
          <a:xfrm>
            <a:off x="10879138" y="112713"/>
            <a:ext cx="998537" cy="1008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图片 17"/>
          <p:cNvPicPr>
            <a:picLocks noChangeAspect="1"/>
          </p:cNvPicPr>
          <p:nvPr/>
        </p:nvPicPr>
        <p:blipFill>
          <a:blip r:embed="rId4"/>
          <a:srcRect l="52869" r="23000" b="91356"/>
          <a:stretch>
            <a:fillRect/>
          </a:stretch>
        </p:blipFill>
        <p:spPr>
          <a:xfrm rot="1743180">
            <a:off x="311150" y="5340350"/>
            <a:ext cx="2339975" cy="592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1" name="图片 18" descr="图片包含 游戏机, 画, 衬衫&#10;&#10;描述已自动生成"/>
          <p:cNvPicPr>
            <a:picLocks noChangeAspect="1"/>
          </p:cNvPicPr>
          <p:nvPr/>
        </p:nvPicPr>
        <p:blipFill>
          <a:blip r:embed="rId5"/>
          <a:srcRect l="35674" r="40192" b="82410"/>
          <a:stretch>
            <a:fillRect/>
          </a:stretch>
        </p:blipFill>
        <p:spPr>
          <a:xfrm>
            <a:off x="114300" y="230188"/>
            <a:ext cx="1584325" cy="81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2" name="iṣḷîdé"/>
          <p:cNvSpPr/>
          <p:nvPr/>
        </p:nvSpPr>
        <p:spPr>
          <a:xfrm>
            <a:off x="1801813" y="423863"/>
            <a:ext cx="30861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/>
          <a:p>
            <a:pPr algn="ctr"/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3" name="肘形连接符 36"/>
          <p:cNvSpPr/>
          <p:nvPr/>
        </p:nvSpPr>
        <p:spPr>
          <a:xfrm>
            <a:off x="6892925" y="2422525"/>
            <a:ext cx="2100263" cy="1150938"/>
          </a:xfrm>
          <a:prstGeom prst="bentConnector3">
            <a:avLst>
              <a:gd name="adj1" fmla="val 100116"/>
            </a:avLst>
          </a:prstGeom>
          <a:ln w="3175" cap="rnd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6394" name="肘形连接符 33"/>
          <p:cNvSpPr/>
          <p:nvPr/>
        </p:nvSpPr>
        <p:spPr>
          <a:xfrm rot="-10800000" flipV="1">
            <a:off x="3213100" y="2422525"/>
            <a:ext cx="2411413" cy="1076325"/>
          </a:xfrm>
          <a:prstGeom prst="bentConnector3">
            <a:avLst>
              <a:gd name="adj1" fmla="val 100130"/>
            </a:avLst>
          </a:prstGeom>
          <a:ln w="3175" cap="rnd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6395" name="iŝ1ïḑe"/>
          <p:cNvSpPr/>
          <p:nvPr/>
        </p:nvSpPr>
        <p:spPr>
          <a:xfrm>
            <a:off x="5280025" y="1352550"/>
            <a:ext cx="1603375" cy="1603375"/>
          </a:xfrm>
          <a:prstGeom prst="ellipse">
            <a:avLst/>
          </a:prstGeom>
          <a:solidFill>
            <a:srgbClr val="C55A11"/>
          </a:solidFill>
          <a:ln w="152400" cap="flat" cmpd="sng">
            <a:solidFill>
              <a:srgbClr val="EDEDED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normAutofit/>
          </a:bodyPr>
          <a:p>
            <a:pPr algn="ctr"/>
            <a:endParaRPr lang="zh-CN" altLang="en-US" sz="1600" dirty="0">
              <a:solidFill>
                <a:srgbClr val="FFFFFF"/>
              </a:solidFill>
              <a:latin typeface="等线 Light" panose="02010600030101010101" charset="-122"/>
              <a:sym typeface="等线 Light" panose="02010600030101010101" charset="-122"/>
            </a:endParaRPr>
          </a:p>
        </p:txBody>
      </p:sp>
      <p:sp>
        <p:nvSpPr>
          <p:cNvPr id="16396" name="îṥḻïde"/>
          <p:cNvSpPr/>
          <p:nvPr/>
        </p:nvSpPr>
        <p:spPr>
          <a:xfrm>
            <a:off x="2035175" y="4195763"/>
            <a:ext cx="2386013" cy="4714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p>
            <a:pPr algn="ctr"/>
            <a:r>
              <a:rPr lang="zh-CN" altLang="en-US" sz="2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固定工资</a:t>
            </a:r>
            <a:endParaRPr lang="zh-CN" altLang="en-US" sz="20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7" name="iṩḷïďé"/>
          <p:cNvSpPr/>
          <p:nvPr/>
        </p:nvSpPr>
        <p:spPr>
          <a:xfrm>
            <a:off x="4903788" y="4168775"/>
            <a:ext cx="2386012" cy="4714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p>
            <a:pPr algn="ctr"/>
            <a:r>
              <a:rPr lang="zh-CN" altLang="en-US" sz="2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津补贴</a:t>
            </a:r>
            <a:endParaRPr lang="en-US" altLang="zh-CN" sz="20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8" name="îslíde"/>
          <p:cNvSpPr/>
          <p:nvPr/>
        </p:nvSpPr>
        <p:spPr>
          <a:xfrm>
            <a:off x="7834313" y="4192588"/>
            <a:ext cx="2386012" cy="4714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p>
            <a:pPr algn="ctr"/>
            <a:r>
              <a:rPr lang="zh-CN" altLang="en-US" sz="2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各种福利</a:t>
            </a:r>
            <a:endParaRPr lang="zh-CN" altLang="en-US" sz="20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9" name="肘形连接符 16"/>
          <p:cNvSpPr/>
          <p:nvPr/>
        </p:nvSpPr>
        <p:spPr>
          <a:xfrm rot="5400000">
            <a:off x="5827713" y="3306763"/>
            <a:ext cx="536575" cy="3175"/>
          </a:xfrm>
          <a:prstGeom prst="bentConnector3">
            <a:avLst>
              <a:gd name="adj1" fmla="val 50056"/>
            </a:avLst>
          </a:prstGeom>
          <a:ln w="3175" cap="rnd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6400" name="文本框 66"/>
          <p:cNvSpPr/>
          <p:nvPr/>
        </p:nvSpPr>
        <p:spPr>
          <a:xfrm>
            <a:off x="5289550" y="1960563"/>
            <a:ext cx="160337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薪资管理体系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1" name="ïSļíďé"/>
          <p:cNvSpPr/>
          <p:nvPr/>
        </p:nvSpPr>
        <p:spPr>
          <a:xfrm>
            <a:off x="2493963" y="4687888"/>
            <a:ext cx="2552700" cy="146208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normAutofit/>
          </a:bodyPr>
          <a:p>
            <a:pPr marL="285750" indent="-28575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岗位工资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津补贴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2" name="ïSļíďé"/>
          <p:cNvSpPr/>
          <p:nvPr/>
        </p:nvSpPr>
        <p:spPr>
          <a:xfrm>
            <a:off x="5408613" y="4646613"/>
            <a:ext cx="2552700" cy="186213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p>
            <a:pPr marL="285750" indent="-28575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交通补贴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餐食补贴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通讯补贴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3" name="Freeform 15"/>
          <p:cNvSpPr>
            <a:spLocks noEditPoints="1"/>
          </p:cNvSpPr>
          <p:nvPr/>
        </p:nvSpPr>
        <p:spPr>
          <a:xfrm>
            <a:off x="2889250" y="3573463"/>
            <a:ext cx="644525" cy="644525"/>
          </a:xfrm>
          <a:custGeom>
            <a:avLst/>
            <a:gdLst>
              <a:gd name="txL" fmla="*/ 0 w 900"/>
              <a:gd name="txT" fmla="*/ 0 h 900"/>
              <a:gd name="txR" fmla="*/ 900 w 900"/>
              <a:gd name="txB" fmla="*/ 900 h 900"/>
            </a:gdLst>
            <a:ahLst/>
            <a:cxnLst>
              <a:cxn ang="0">
                <a:pos x="714" y="188"/>
              </a:cxn>
              <a:cxn ang="0">
                <a:pos x="820" y="489"/>
              </a:cxn>
              <a:cxn ang="0">
                <a:pos x="628" y="776"/>
              </a:cxn>
              <a:cxn ang="0">
                <a:pos x="305" y="794"/>
              </a:cxn>
              <a:cxn ang="0">
                <a:pos x="87" y="526"/>
              </a:cxn>
              <a:cxn ang="0">
                <a:pos x="165" y="214"/>
              </a:cxn>
              <a:cxn ang="0">
                <a:pos x="450" y="78"/>
              </a:cxn>
              <a:cxn ang="0">
                <a:pos x="900" y="471"/>
              </a:cxn>
              <a:cxn ang="0">
                <a:pos x="809" y="619"/>
              </a:cxn>
              <a:cxn ang="0">
                <a:pos x="889" y="346"/>
              </a:cxn>
              <a:cxn ang="0">
                <a:pos x="835" y="359"/>
              </a:cxn>
              <a:cxn ang="0">
                <a:pos x="805" y="173"/>
              </a:cxn>
              <a:cxn ang="0">
                <a:pos x="647" y="106"/>
              </a:cxn>
              <a:cxn ang="0">
                <a:pos x="593" y="24"/>
              </a:cxn>
              <a:cxn ang="0">
                <a:pos x="435" y="0"/>
              </a:cxn>
              <a:cxn ang="0">
                <a:pos x="407" y="2"/>
              </a:cxn>
              <a:cxn ang="0">
                <a:pos x="379" y="6"/>
              </a:cxn>
              <a:cxn ang="0">
                <a:pos x="381" y="60"/>
              </a:cxn>
              <a:cxn ang="0">
                <a:pos x="405" y="58"/>
              </a:cxn>
              <a:cxn ang="0">
                <a:pos x="431" y="56"/>
              </a:cxn>
              <a:cxn ang="0">
                <a:pos x="483" y="56"/>
              </a:cxn>
              <a:cxn ang="0">
                <a:pos x="227" y="58"/>
              </a:cxn>
              <a:cxn ang="0">
                <a:pos x="212" y="134"/>
              </a:cxn>
              <a:cxn ang="0">
                <a:pos x="63" y="220"/>
              </a:cxn>
              <a:cxn ang="0">
                <a:pos x="59" y="391"/>
              </a:cxn>
              <a:cxn ang="0">
                <a:pos x="0" y="469"/>
              </a:cxn>
              <a:cxn ang="0">
                <a:pos x="115" y="660"/>
              </a:cxn>
              <a:cxn ang="0">
                <a:pos x="0" y="469"/>
              </a:cxn>
              <a:cxn ang="0">
                <a:pos x="262" y="861"/>
              </a:cxn>
              <a:cxn ang="0">
                <a:pos x="163" y="720"/>
              </a:cxn>
              <a:cxn ang="0">
                <a:pos x="359" y="891"/>
              </a:cxn>
              <a:cxn ang="0">
                <a:pos x="388" y="895"/>
              </a:cxn>
              <a:cxn ang="0">
                <a:pos x="416" y="900"/>
              </a:cxn>
              <a:cxn ang="0">
                <a:pos x="444" y="900"/>
              </a:cxn>
              <a:cxn ang="0">
                <a:pos x="474" y="900"/>
              </a:cxn>
              <a:cxn ang="0">
                <a:pos x="502" y="898"/>
              </a:cxn>
              <a:cxn ang="0">
                <a:pos x="530" y="893"/>
              </a:cxn>
              <a:cxn ang="0">
                <a:pos x="558" y="889"/>
              </a:cxn>
              <a:cxn ang="0">
                <a:pos x="556" y="833"/>
              </a:cxn>
              <a:cxn ang="0">
                <a:pos x="533" y="837"/>
              </a:cxn>
              <a:cxn ang="0">
                <a:pos x="509" y="841"/>
              </a:cxn>
              <a:cxn ang="0">
                <a:pos x="483" y="846"/>
              </a:cxn>
              <a:cxn ang="0">
                <a:pos x="459" y="846"/>
              </a:cxn>
              <a:cxn ang="0">
                <a:pos x="433" y="846"/>
              </a:cxn>
              <a:cxn ang="0">
                <a:pos x="407" y="844"/>
              </a:cxn>
              <a:cxn ang="0">
                <a:pos x="383" y="841"/>
              </a:cxn>
              <a:cxn ang="0">
                <a:pos x="359" y="835"/>
              </a:cxn>
              <a:cxn ang="0">
                <a:pos x="751" y="785"/>
              </a:cxn>
              <a:cxn ang="0">
                <a:pos x="675" y="776"/>
              </a:cxn>
              <a:cxn ang="0">
                <a:pos x="597" y="292"/>
              </a:cxn>
              <a:cxn ang="0">
                <a:pos x="429" y="156"/>
              </a:cxn>
              <a:cxn ang="0">
                <a:pos x="308" y="294"/>
              </a:cxn>
              <a:cxn ang="0">
                <a:pos x="344" y="426"/>
              </a:cxn>
              <a:cxn ang="0">
                <a:pos x="470" y="526"/>
              </a:cxn>
              <a:cxn ang="0">
                <a:pos x="452" y="619"/>
              </a:cxn>
              <a:cxn ang="0">
                <a:pos x="308" y="538"/>
              </a:cxn>
              <a:cxn ang="0">
                <a:pos x="364" y="668"/>
              </a:cxn>
              <a:cxn ang="0">
                <a:pos x="563" y="664"/>
              </a:cxn>
              <a:cxn ang="0">
                <a:pos x="613" y="523"/>
              </a:cxn>
              <a:cxn ang="0">
                <a:pos x="548" y="413"/>
              </a:cxn>
              <a:cxn ang="0">
                <a:pos x="431" y="303"/>
              </a:cxn>
              <a:cxn ang="0">
                <a:pos x="472" y="279"/>
              </a:cxn>
            </a:cxnLst>
            <a:rect l="txL" t="txT" r="txR" b="txB"/>
            <a:pathLst>
              <a:path w="900" h="900">
                <a:moveTo>
                  <a:pt x="450" y="78"/>
                </a:moveTo>
                <a:lnTo>
                  <a:pt x="450" y="78"/>
                </a:lnTo>
                <a:lnTo>
                  <a:pt x="489" y="80"/>
                </a:lnTo>
                <a:lnTo>
                  <a:pt x="526" y="86"/>
                </a:lnTo>
                <a:lnTo>
                  <a:pt x="561" y="95"/>
                </a:lnTo>
                <a:lnTo>
                  <a:pt x="595" y="108"/>
                </a:lnTo>
                <a:lnTo>
                  <a:pt x="628" y="123"/>
                </a:lnTo>
                <a:lnTo>
                  <a:pt x="658" y="143"/>
                </a:lnTo>
                <a:lnTo>
                  <a:pt x="688" y="164"/>
                </a:lnTo>
                <a:lnTo>
                  <a:pt x="714" y="188"/>
                </a:lnTo>
                <a:lnTo>
                  <a:pt x="738" y="214"/>
                </a:lnTo>
                <a:lnTo>
                  <a:pt x="760" y="242"/>
                </a:lnTo>
                <a:lnTo>
                  <a:pt x="777" y="272"/>
                </a:lnTo>
                <a:lnTo>
                  <a:pt x="794" y="305"/>
                </a:lnTo>
                <a:lnTo>
                  <a:pt x="805" y="339"/>
                </a:lnTo>
                <a:lnTo>
                  <a:pt x="816" y="376"/>
                </a:lnTo>
                <a:lnTo>
                  <a:pt x="820" y="413"/>
                </a:lnTo>
                <a:lnTo>
                  <a:pt x="822" y="450"/>
                </a:lnTo>
                <a:lnTo>
                  <a:pt x="822" y="450"/>
                </a:lnTo>
                <a:lnTo>
                  <a:pt x="820" y="489"/>
                </a:lnTo>
                <a:lnTo>
                  <a:pt x="816" y="526"/>
                </a:lnTo>
                <a:lnTo>
                  <a:pt x="805" y="560"/>
                </a:lnTo>
                <a:lnTo>
                  <a:pt x="794" y="595"/>
                </a:lnTo>
                <a:lnTo>
                  <a:pt x="777" y="627"/>
                </a:lnTo>
                <a:lnTo>
                  <a:pt x="760" y="657"/>
                </a:lnTo>
                <a:lnTo>
                  <a:pt x="738" y="688"/>
                </a:lnTo>
                <a:lnTo>
                  <a:pt x="714" y="714"/>
                </a:lnTo>
                <a:lnTo>
                  <a:pt x="688" y="738"/>
                </a:lnTo>
                <a:lnTo>
                  <a:pt x="658" y="759"/>
                </a:lnTo>
                <a:lnTo>
                  <a:pt x="628" y="776"/>
                </a:lnTo>
                <a:lnTo>
                  <a:pt x="595" y="794"/>
                </a:lnTo>
                <a:lnTo>
                  <a:pt x="561" y="807"/>
                </a:lnTo>
                <a:lnTo>
                  <a:pt x="526" y="815"/>
                </a:lnTo>
                <a:lnTo>
                  <a:pt x="489" y="820"/>
                </a:lnTo>
                <a:lnTo>
                  <a:pt x="450" y="822"/>
                </a:lnTo>
                <a:lnTo>
                  <a:pt x="450" y="822"/>
                </a:lnTo>
                <a:lnTo>
                  <a:pt x="414" y="820"/>
                </a:lnTo>
                <a:lnTo>
                  <a:pt x="377" y="815"/>
                </a:lnTo>
                <a:lnTo>
                  <a:pt x="340" y="807"/>
                </a:lnTo>
                <a:lnTo>
                  <a:pt x="305" y="794"/>
                </a:lnTo>
                <a:lnTo>
                  <a:pt x="273" y="776"/>
                </a:lnTo>
                <a:lnTo>
                  <a:pt x="243" y="759"/>
                </a:lnTo>
                <a:lnTo>
                  <a:pt x="214" y="738"/>
                </a:lnTo>
                <a:lnTo>
                  <a:pt x="189" y="714"/>
                </a:lnTo>
                <a:lnTo>
                  <a:pt x="165" y="688"/>
                </a:lnTo>
                <a:lnTo>
                  <a:pt x="143" y="657"/>
                </a:lnTo>
                <a:lnTo>
                  <a:pt x="124" y="627"/>
                </a:lnTo>
                <a:lnTo>
                  <a:pt x="108" y="595"/>
                </a:lnTo>
                <a:lnTo>
                  <a:pt x="95" y="560"/>
                </a:lnTo>
                <a:lnTo>
                  <a:pt x="87" y="526"/>
                </a:lnTo>
                <a:lnTo>
                  <a:pt x="80" y="489"/>
                </a:lnTo>
                <a:lnTo>
                  <a:pt x="78" y="450"/>
                </a:lnTo>
                <a:lnTo>
                  <a:pt x="78" y="450"/>
                </a:lnTo>
                <a:lnTo>
                  <a:pt x="80" y="413"/>
                </a:lnTo>
                <a:lnTo>
                  <a:pt x="87" y="376"/>
                </a:lnTo>
                <a:lnTo>
                  <a:pt x="95" y="339"/>
                </a:lnTo>
                <a:lnTo>
                  <a:pt x="108" y="305"/>
                </a:lnTo>
                <a:lnTo>
                  <a:pt x="124" y="272"/>
                </a:lnTo>
                <a:lnTo>
                  <a:pt x="143" y="242"/>
                </a:lnTo>
                <a:lnTo>
                  <a:pt x="165" y="214"/>
                </a:lnTo>
                <a:lnTo>
                  <a:pt x="189" y="188"/>
                </a:lnTo>
                <a:lnTo>
                  <a:pt x="214" y="164"/>
                </a:lnTo>
                <a:lnTo>
                  <a:pt x="243" y="143"/>
                </a:lnTo>
                <a:lnTo>
                  <a:pt x="273" y="123"/>
                </a:lnTo>
                <a:lnTo>
                  <a:pt x="305" y="108"/>
                </a:lnTo>
                <a:lnTo>
                  <a:pt x="340" y="95"/>
                </a:lnTo>
                <a:lnTo>
                  <a:pt x="377" y="86"/>
                </a:lnTo>
                <a:lnTo>
                  <a:pt x="414" y="80"/>
                </a:lnTo>
                <a:lnTo>
                  <a:pt x="450" y="78"/>
                </a:lnTo>
                <a:lnTo>
                  <a:pt x="450" y="78"/>
                </a:lnTo>
                <a:close/>
                <a:moveTo>
                  <a:pt x="842" y="673"/>
                </a:moveTo>
                <a:lnTo>
                  <a:pt x="842" y="673"/>
                </a:lnTo>
                <a:lnTo>
                  <a:pt x="855" y="649"/>
                </a:lnTo>
                <a:lnTo>
                  <a:pt x="866" y="625"/>
                </a:lnTo>
                <a:lnTo>
                  <a:pt x="874" y="601"/>
                </a:lnTo>
                <a:lnTo>
                  <a:pt x="883" y="575"/>
                </a:lnTo>
                <a:lnTo>
                  <a:pt x="889" y="549"/>
                </a:lnTo>
                <a:lnTo>
                  <a:pt x="896" y="523"/>
                </a:lnTo>
                <a:lnTo>
                  <a:pt x="898" y="497"/>
                </a:lnTo>
                <a:lnTo>
                  <a:pt x="900" y="471"/>
                </a:lnTo>
                <a:lnTo>
                  <a:pt x="900" y="471"/>
                </a:lnTo>
                <a:lnTo>
                  <a:pt x="900" y="465"/>
                </a:lnTo>
                <a:lnTo>
                  <a:pt x="846" y="465"/>
                </a:lnTo>
                <a:lnTo>
                  <a:pt x="846" y="465"/>
                </a:lnTo>
                <a:lnTo>
                  <a:pt x="844" y="497"/>
                </a:lnTo>
                <a:lnTo>
                  <a:pt x="840" y="528"/>
                </a:lnTo>
                <a:lnTo>
                  <a:pt x="831" y="558"/>
                </a:lnTo>
                <a:lnTo>
                  <a:pt x="822" y="588"/>
                </a:lnTo>
                <a:lnTo>
                  <a:pt x="822" y="588"/>
                </a:lnTo>
                <a:lnTo>
                  <a:pt x="809" y="619"/>
                </a:lnTo>
                <a:lnTo>
                  <a:pt x="794" y="647"/>
                </a:lnTo>
                <a:lnTo>
                  <a:pt x="842" y="673"/>
                </a:lnTo>
                <a:lnTo>
                  <a:pt x="842" y="673"/>
                </a:lnTo>
                <a:close/>
                <a:moveTo>
                  <a:pt x="900" y="454"/>
                </a:moveTo>
                <a:lnTo>
                  <a:pt x="900" y="450"/>
                </a:lnTo>
                <a:lnTo>
                  <a:pt x="900" y="450"/>
                </a:lnTo>
                <a:lnTo>
                  <a:pt x="900" y="424"/>
                </a:lnTo>
                <a:lnTo>
                  <a:pt x="898" y="398"/>
                </a:lnTo>
                <a:lnTo>
                  <a:pt x="894" y="372"/>
                </a:lnTo>
                <a:lnTo>
                  <a:pt x="889" y="346"/>
                </a:lnTo>
                <a:lnTo>
                  <a:pt x="881" y="320"/>
                </a:lnTo>
                <a:lnTo>
                  <a:pt x="872" y="294"/>
                </a:lnTo>
                <a:lnTo>
                  <a:pt x="864" y="270"/>
                </a:lnTo>
                <a:lnTo>
                  <a:pt x="853" y="246"/>
                </a:lnTo>
                <a:lnTo>
                  <a:pt x="803" y="270"/>
                </a:lnTo>
                <a:lnTo>
                  <a:pt x="803" y="270"/>
                </a:lnTo>
                <a:lnTo>
                  <a:pt x="814" y="292"/>
                </a:lnTo>
                <a:lnTo>
                  <a:pt x="822" y="313"/>
                </a:lnTo>
                <a:lnTo>
                  <a:pt x="829" y="335"/>
                </a:lnTo>
                <a:lnTo>
                  <a:pt x="835" y="359"/>
                </a:lnTo>
                <a:lnTo>
                  <a:pt x="840" y="381"/>
                </a:lnTo>
                <a:lnTo>
                  <a:pt x="844" y="404"/>
                </a:lnTo>
                <a:lnTo>
                  <a:pt x="846" y="426"/>
                </a:lnTo>
                <a:lnTo>
                  <a:pt x="846" y="450"/>
                </a:lnTo>
                <a:lnTo>
                  <a:pt x="846" y="454"/>
                </a:lnTo>
                <a:lnTo>
                  <a:pt x="900" y="454"/>
                </a:lnTo>
                <a:lnTo>
                  <a:pt x="900" y="454"/>
                </a:lnTo>
                <a:close/>
                <a:moveTo>
                  <a:pt x="822" y="197"/>
                </a:moveTo>
                <a:lnTo>
                  <a:pt x="822" y="197"/>
                </a:lnTo>
                <a:lnTo>
                  <a:pt x="805" y="173"/>
                </a:lnTo>
                <a:lnTo>
                  <a:pt x="786" y="149"/>
                </a:lnTo>
                <a:lnTo>
                  <a:pt x="766" y="130"/>
                </a:lnTo>
                <a:lnTo>
                  <a:pt x="745" y="110"/>
                </a:lnTo>
                <a:lnTo>
                  <a:pt x="721" y="91"/>
                </a:lnTo>
                <a:lnTo>
                  <a:pt x="699" y="73"/>
                </a:lnTo>
                <a:lnTo>
                  <a:pt x="673" y="58"/>
                </a:lnTo>
                <a:lnTo>
                  <a:pt x="647" y="45"/>
                </a:lnTo>
                <a:lnTo>
                  <a:pt x="623" y="95"/>
                </a:lnTo>
                <a:lnTo>
                  <a:pt x="623" y="95"/>
                </a:lnTo>
                <a:lnTo>
                  <a:pt x="647" y="106"/>
                </a:lnTo>
                <a:lnTo>
                  <a:pt x="669" y="121"/>
                </a:lnTo>
                <a:lnTo>
                  <a:pt x="688" y="134"/>
                </a:lnTo>
                <a:lnTo>
                  <a:pt x="710" y="151"/>
                </a:lnTo>
                <a:lnTo>
                  <a:pt x="727" y="169"/>
                </a:lnTo>
                <a:lnTo>
                  <a:pt x="745" y="186"/>
                </a:lnTo>
                <a:lnTo>
                  <a:pt x="762" y="205"/>
                </a:lnTo>
                <a:lnTo>
                  <a:pt x="777" y="227"/>
                </a:lnTo>
                <a:lnTo>
                  <a:pt x="822" y="197"/>
                </a:lnTo>
                <a:lnTo>
                  <a:pt x="822" y="197"/>
                </a:lnTo>
                <a:close/>
                <a:moveTo>
                  <a:pt x="593" y="24"/>
                </a:moveTo>
                <a:lnTo>
                  <a:pt x="593" y="24"/>
                </a:lnTo>
                <a:lnTo>
                  <a:pt x="558" y="13"/>
                </a:lnTo>
                <a:lnTo>
                  <a:pt x="524" y="6"/>
                </a:lnTo>
                <a:lnTo>
                  <a:pt x="487" y="2"/>
                </a:lnTo>
                <a:lnTo>
                  <a:pt x="450" y="0"/>
                </a:lnTo>
                <a:lnTo>
                  <a:pt x="448" y="0"/>
                </a:lnTo>
                <a:lnTo>
                  <a:pt x="444" y="0"/>
                </a:lnTo>
                <a:lnTo>
                  <a:pt x="442" y="0"/>
                </a:lnTo>
                <a:lnTo>
                  <a:pt x="439" y="0"/>
                </a:lnTo>
                <a:lnTo>
                  <a:pt x="435" y="0"/>
                </a:lnTo>
                <a:lnTo>
                  <a:pt x="433" y="0"/>
                </a:lnTo>
                <a:lnTo>
                  <a:pt x="431" y="0"/>
                </a:lnTo>
                <a:lnTo>
                  <a:pt x="426" y="0"/>
                </a:lnTo>
                <a:lnTo>
                  <a:pt x="424" y="2"/>
                </a:lnTo>
                <a:lnTo>
                  <a:pt x="422" y="2"/>
                </a:lnTo>
                <a:lnTo>
                  <a:pt x="418" y="2"/>
                </a:lnTo>
                <a:lnTo>
                  <a:pt x="416" y="2"/>
                </a:lnTo>
                <a:lnTo>
                  <a:pt x="414" y="2"/>
                </a:lnTo>
                <a:lnTo>
                  <a:pt x="411" y="2"/>
                </a:lnTo>
                <a:lnTo>
                  <a:pt x="407" y="2"/>
                </a:lnTo>
                <a:lnTo>
                  <a:pt x="405" y="2"/>
                </a:lnTo>
                <a:lnTo>
                  <a:pt x="403" y="2"/>
                </a:lnTo>
                <a:lnTo>
                  <a:pt x="398" y="4"/>
                </a:lnTo>
                <a:lnTo>
                  <a:pt x="396" y="4"/>
                </a:lnTo>
                <a:lnTo>
                  <a:pt x="394" y="4"/>
                </a:lnTo>
                <a:lnTo>
                  <a:pt x="390" y="4"/>
                </a:lnTo>
                <a:lnTo>
                  <a:pt x="388" y="4"/>
                </a:lnTo>
                <a:lnTo>
                  <a:pt x="385" y="4"/>
                </a:lnTo>
                <a:lnTo>
                  <a:pt x="381" y="6"/>
                </a:lnTo>
                <a:lnTo>
                  <a:pt x="379" y="6"/>
                </a:lnTo>
                <a:lnTo>
                  <a:pt x="377" y="6"/>
                </a:lnTo>
                <a:lnTo>
                  <a:pt x="375" y="6"/>
                </a:lnTo>
                <a:lnTo>
                  <a:pt x="370" y="6"/>
                </a:lnTo>
                <a:lnTo>
                  <a:pt x="368" y="8"/>
                </a:lnTo>
                <a:lnTo>
                  <a:pt x="366" y="8"/>
                </a:lnTo>
                <a:lnTo>
                  <a:pt x="364" y="8"/>
                </a:lnTo>
                <a:lnTo>
                  <a:pt x="375" y="63"/>
                </a:lnTo>
                <a:lnTo>
                  <a:pt x="377" y="63"/>
                </a:lnTo>
                <a:lnTo>
                  <a:pt x="379" y="63"/>
                </a:lnTo>
                <a:lnTo>
                  <a:pt x="381" y="60"/>
                </a:lnTo>
                <a:lnTo>
                  <a:pt x="383" y="60"/>
                </a:lnTo>
                <a:lnTo>
                  <a:pt x="385" y="60"/>
                </a:lnTo>
                <a:lnTo>
                  <a:pt x="388" y="60"/>
                </a:lnTo>
                <a:lnTo>
                  <a:pt x="390" y="60"/>
                </a:lnTo>
                <a:lnTo>
                  <a:pt x="392" y="58"/>
                </a:lnTo>
                <a:lnTo>
                  <a:pt x="396" y="58"/>
                </a:lnTo>
                <a:lnTo>
                  <a:pt x="398" y="58"/>
                </a:lnTo>
                <a:lnTo>
                  <a:pt x="401" y="58"/>
                </a:lnTo>
                <a:lnTo>
                  <a:pt x="403" y="58"/>
                </a:lnTo>
                <a:lnTo>
                  <a:pt x="405" y="58"/>
                </a:lnTo>
                <a:lnTo>
                  <a:pt x="407" y="58"/>
                </a:lnTo>
                <a:lnTo>
                  <a:pt x="409" y="56"/>
                </a:lnTo>
                <a:lnTo>
                  <a:pt x="414" y="56"/>
                </a:lnTo>
                <a:lnTo>
                  <a:pt x="416" y="56"/>
                </a:lnTo>
                <a:lnTo>
                  <a:pt x="418" y="56"/>
                </a:lnTo>
                <a:lnTo>
                  <a:pt x="420" y="56"/>
                </a:lnTo>
                <a:lnTo>
                  <a:pt x="422" y="56"/>
                </a:lnTo>
                <a:lnTo>
                  <a:pt x="424" y="56"/>
                </a:lnTo>
                <a:lnTo>
                  <a:pt x="429" y="56"/>
                </a:lnTo>
                <a:lnTo>
                  <a:pt x="431" y="56"/>
                </a:lnTo>
                <a:lnTo>
                  <a:pt x="433" y="56"/>
                </a:lnTo>
                <a:lnTo>
                  <a:pt x="435" y="56"/>
                </a:lnTo>
                <a:lnTo>
                  <a:pt x="437" y="56"/>
                </a:lnTo>
                <a:lnTo>
                  <a:pt x="439" y="56"/>
                </a:lnTo>
                <a:lnTo>
                  <a:pt x="444" y="54"/>
                </a:lnTo>
                <a:lnTo>
                  <a:pt x="446" y="54"/>
                </a:lnTo>
                <a:lnTo>
                  <a:pt x="448" y="54"/>
                </a:lnTo>
                <a:lnTo>
                  <a:pt x="450" y="54"/>
                </a:lnTo>
                <a:lnTo>
                  <a:pt x="450" y="54"/>
                </a:lnTo>
                <a:lnTo>
                  <a:pt x="483" y="56"/>
                </a:lnTo>
                <a:lnTo>
                  <a:pt x="515" y="60"/>
                </a:lnTo>
                <a:lnTo>
                  <a:pt x="545" y="67"/>
                </a:lnTo>
                <a:lnTo>
                  <a:pt x="576" y="76"/>
                </a:lnTo>
                <a:lnTo>
                  <a:pt x="593" y="24"/>
                </a:lnTo>
                <a:lnTo>
                  <a:pt x="593" y="24"/>
                </a:lnTo>
                <a:close/>
                <a:moveTo>
                  <a:pt x="308" y="24"/>
                </a:moveTo>
                <a:lnTo>
                  <a:pt x="308" y="24"/>
                </a:lnTo>
                <a:lnTo>
                  <a:pt x="282" y="34"/>
                </a:lnTo>
                <a:lnTo>
                  <a:pt x="253" y="45"/>
                </a:lnTo>
                <a:lnTo>
                  <a:pt x="227" y="58"/>
                </a:lnTo>
                <a:lnTo>
                  <a:pt x="204" y="73"/>
                </a:lnTo>
                <a:lnTo>
                  <a:pt x="180" y="91"/>
                </a:lnTo>
                <a:lnTo>
                  <a:pt x="158" y="108"/>
                </a:lnTo>
                <a:lnTo>
                  <a:pt x="137" y="127"/>
                </a:lnTo>
                <a:lnTo>
                  <a:pt x="115" y="149"/>
                </a:lnTo>
                <a:lnTo>
                  <a:pt x="156" y="186"/>
                </a:lnTo>
                <a:lnTo>
                  <a:pt x="156" y="186"/>
                </a:lnTo>
                <a:lnTo>
                  <a:pt x="173" y="169"/>
                </a:lnTo>
                <a:lnTo>
                  <a:pt x="193" y="151"/>
                </a:lnTo>
                <a:lnTo>
                  <a:pt x="212" y="134"/>
                </a:lnTo>
                <a:lnTo>
                  <a:pt x="234" y="119"/>
                </a:lnTo>
                <a:lnTo>
                  <a:pt x="256" y="106"/>
                </a:lnTo>
                <a:lnTo>
                  <a:pt x="277" y="95"/>
                </a:lnTo>
                <a:lnTo>
                  <a:pt x="301" y="84"/>
                </a:lnTo>
                <a:lnTo>
                  <a:pt x="325" y="76"/>
                </a:lnTo>
                <a:lnTo>
                  <a:pt x="308" y="24"/>
                </a:lnTo>
                <a:lnTo>
                  <a:pt x="308" y="24"/>
                </a:lnTo>
                <a:close/>
                <a:moveTo>
                  <a:pt x="80" y="195"/>
                </a:moveTo>
                <a:lnTo>
                  <a:pt x="80" y="195"/>
                </a:lnTo>
                <a:lnTo>
                  <a:pt x="63" y="220"/>
                </a:lnTo>
                <a:lnTo>
                  <a:pt x="50" y="244"/>
                </a:lnTo>
                <a:lnTo>
                  <a:pt x="37" y="272"/>
                </a:lnTo>
                <a:lnTo>
                  <a:pt x="26" y="298"/>
                </a:lnTo>
                <a:lnTo>
                  <a:pt x="18" y="326"/>
                </a:lnTo>
                <a:lnTo>
                  <a:pt x="11" y="355"/>
                </a:lnTo>
                <a:lnTo>
                  <a:pt x="5" y="383"/>
                </a:lnTo>
                <a:lnTo>
                  <a:pt x="2" y="411"/>
                </a:lnTo>
                <a:lnTo>
                  <a:pt x="57" y="415"/>
                </a:lnTo>
                <a:lnTo>
                  <a:pt x="57" y="415"/>
                </a:lnTo>
                <a:lnTo>
                  <a:pt x="59" y="391"/>
                </a:lnTo>
                <a:lnTo>
                  <a:pt x="65" y="365"/>
                </a:lnTo>
                <a:lnTo>
                  <a:pt x="70" y="342"/>
                </a:lnTo>
                <a:lnTo>
                  <a:pt x="78" y="316"/>
                </a:lnTo>
                <a:lnTo>
                  <a:pt x="87" y="294"/>
                </a:lnTo>
                <a:lnTo>
                  <a:pt x="98" y="270"/>
                </a:lnTo>
                <a:lnTo>
                  <a:pt x="111" y="249"/>
                </a:lnTo>
                <a:lnTo>
                  <a:pt x="126" y="227"/>
                </a:lnTo>
                <a:lnTo>
                  <a:pt x="80" y="195"/>
                </a:lnTo>
                <a:lnTo>
                  <a:pt x="80" y="195"/>
                </a:lnTo>
                <a:close/>
                <a:moveTo>
                  <a:pt x="0" y="469"/>
                </a:moveTo>
                <a:lnTo>
                  <a:pt x="0" y="469"/>
                </a:lnTo>
                <a:lnTo>
                  <a:pt x="2" y="500"/>
                </a:lnTo>
                <a:lnTo>
                  <a:pt x="7" y="528"/>
                </a:lnTo>
                <a:lnTo>
                  <a:pt x="13" y="556"/>
                </a:lnTo>
                <a:lnTo>
                  <a:pt x="20" y="584"/>
                </a:lnTo>
                <a:lnTo>
                  <a:pt x="31" y="612"/>
                </a:lnTo>
                <a:lnTo>
                  <a:pt x="41" y="638"/>
                </a:lnTo>
                <a:lnTo>
                  <a:pt x="54" y="664"/>
                </a:lnTo>
                <a:lnTo>
                  <a:pt x="70" y="690"/>
                </a:lnTo>
                <a:lnTo>
                  <a:pt x="115" y="660"/>
                </a:lnTo>
                <a:lnTo>
                  <a:pt x="115" y="660"/>
                </a:lnTo>
                <a:lnTo>
                  <a:pt x="102" y="638"/>
                </a:lnTo>
                <a:lnTo>
                  <a:pt x="91" y="616"/>
                </a:lnTo>
                <a:lnTo>
                  <a:pt x="80" y="593"/>
                </a:lnTo>
                <a:lnTo>
                  <a:pt x="72" y="569"/>
                </a:lnTo>
                <a:lnTo>
                  <a:pt x="65" y="543"/>
                </a:lnTo>
                <a:lnTo>
                  <a:pt x="61" y="519"/>
                </a:lnTo>
                <a:lnTo>
                  <a:pt x="57" y="493"/>
                </a:lnTo>
                <a:lnTo>
                  <a:pt x="54" y="467"/>
                </a:lnTo>
                <a:lnTo>
                  <a:pt x="0" y="469"/>
                </a:lnTo>
                <a:lnTo>
                  <a:pt x="0" y="469"/>
                </a:lnTo>
                <a:close/>
                <a:moveTo>
                  <a:pt x="102" y="738"/>
                </a:moveTo>
                <a:lnTo>
                  <a:pt x="102" y="738"/>
                </a:lnTo>
                <a:lnTo>
                  <a:pt x="121" y="759"/>
                </a:lnTo>
                <a:lnTo>
                  <a:pt x="143" y="779"/>
                </a:lnTo>
                <a:lnTo>
                  <a:pt x="165" y="798"/>
                </a:lnTo>
                <a:lnTo>
                  <a:pt x="189" y="815"/>
                </a:lnTo>
                <a:lnTo>
                  <a:pt x="212" y="833"/>
                </a:lnTo>
                <a:lnTo>
                  <a:pt x="236" y="846"/>
                </a:lnTo>
                <a:lnTo>
                  <a:pt x="262" y="861"/>
                </a:lnTo>
                <a:lnTo>
                  <a:pt x="290" y="872"/>
                </a:lnTo>
                <a:lnTo>
                  <a:pt x="310" y="820"/>
                </a:lnTo>
                <a:lnTo>
                  <a:pt x="310" y="820"/>
                </a:lnTo>
                <a:lnTo>
                  <a:pt x="286" y="811"/>
                </a:lnTo>
                <a:lnTo>
                  <a:pt x="262" y="798"/>
                </a:lnTo>
                <a:lnTo>
                  <a:pt x="240" y="785"/>
                </a:lnTo>
                <a:lnTo>
                  <a:pt x="219" y="772"/>
                </a:lnTo>
                <a:lnTo>
                  <a:pt x="199" y="757"/>
                </a:lnTo>
                <a:lnTo>
                  <a:pt x="180" y="740"/>
                </a:lnTo>
                <a:lnTo>
                  <a:pt x="163" y="720"/>
                </a:lnTo>
                <a:lnTo>
                  <a:pt x="145" y="701"/>
                </a:lnTo>
                <a:lnTo>
                  <a:pt x="102" y="738"/>
                </a:lnTo>
                <a:lnTo>
                  <a:pt x="102" y="738"/>
                </a:lnTo>
                <a:close/>
                <a:moveTo>
                  <a:pt x="344" y="889"/>
                </a:moveTo>
                <a:lnTo>
                  <a:pt x="346" y="889"/>
                </a:lnTo>
                <a:lnTo>
                  <a:pt x="349" y="889"/>
                </a:lnTo>
                <a:lnTo>
                  <a:pt x="351" y="889"/>
                </a:lnTo>
                <a:lnTo>
                  <a:pt x="355" y="891"/>
                </a:lnTo>
                <a:lnTo>
                  <a:pt x="357" y="891"/>
                </a:lnTo>
                <a:lnTo>
                  <a:pt x="359" y="891"/>
                </a:lnTo>
                <a:lnTo>
                  <a:pt x="362" y="891"/>
                </a:lnTo>
                <a:lnTo>
                  <a:pt x="366" y="893"/>
                </a:lnTo>
                <a:lnTo>
                  <a:pt x="368" y="893"/>
                </a:lnTo>
                <a:lnTo>
                  <a:pt x="370" y="893"/>
                </a:lnTo>
                <a:lnTo>
                  <a:pt x="375" y="893"/>
                </a:lnTo>
                <a:lnTo>
                  <a:pt x="377" y="895"/>
                </a:lnTo>
                <a:lnTo>
                  <a:pt x="379" y="895"/>
                </a:lnTo>
                <a:lnTo>
                  <a:pt x="381" y="895"/>
                </a:lnTo>
                <a:lnTo>
                  <a:pt x="385" y="895"/>
                </a:lnTo>
                <a:lnTo>
                  <a:pt x="388" y="895"/>
                </a:lnTo>
                <a:lnTo>
                  <a:pt x="390" y="898"/>
                </a:lnTo>
                <a:lnTo>
                  <a:pt x="394" y="898"/>
                </a:lnTo>
                <a:lnTo>
                  <a:pt x="396" y="898"/>
                </a:lnTo>
                <a:lnTo>
                  <a:pt x="398" y="898"/>
                </a:lnTo>
                <a:lnTo>
                  <a:pt x="403" y="898"/>
                </a:lnTo>
                <a:lnTo>
                  <a:pt x="405" y="898"/>
                </a:lnTo>
                <a:lnTo>
                  <a:pt x="407" y="900"/>
                </a:lnTo>
                <a:lnTo>
                  <a:pt x="411" y="900"/>
                </a:lnTo>
                <a:lnTo>
                  <a:pt x="414" y="900"/>
                </a:lnTo>
                <a:lnTo>
                  <a:pt x="416" y="900"/>
                </a:lnTo>
                <a:lnTo>
                  <a:pt x="418" y="900"/>
                </a:lnTo>
                <a:lnTo>
                  <a:pt x="422" y="900"/>
                </a:lnTo>
                <a:lnTo>
                  <a:pt x="424" y="900"/>
                </a:lnTo>
                <a:lnTo>
                  <a:pt x="426" y="900"/>
                </a:lnTo>
                <a:lnTo>
                  <a:pt x="431" y="900"/>
                </a:lnTo>
                <a:lnTo>
                  <a:pt x="433" y="900"/>
                </a:lnTo>
                <a:lnTo>
                  <a:pt x="435" y="900"/>
                </a:lnTo>
                <a:lnTo>
                  <a:pt x="439" y="900"/>
                </a:lnTo>
                <a:lnTo>
                  <a:pt x="442" y="900"/>
                </a:lnTo>
                <a:lnTo>
                  <a:pt x="444" y="900"/>
                </a:lnTo>
                <a:lnTo>
                  <a:pt x="448" y="900"/>
                </a:lnTo>
                <a:lnTo>
                  <a:pt x="450" y="900"/>
                </a:lnTo>
                <a:lnTo>
                  <a:pt x="452" y="900"/>
                </a:lnTo>
                <a:lnTo>
                  <a:pt x="457" y="900"/>
                </a:lnTo>
                <a:lnTo>
                  <a:pt x="459" y="900"/>
                </a:lnTo>
                <a:lnTo>
                  <a:pt x="463" y="900"/>
                </a:lnTo>
                <a:lnTo>
                  <a:pt x="465" y="900"/>
                </a:lnTo>
                <a:lnTo>
                  <a:pt x="468" y="900"/>
                </a:lnTo>
                <a:lnTo>
                  <a:pt x="472" y="900"/>
                </a:lnTo>
                <a:lnTo>
                  <a:pt x="474" y="900"/>
                </a:lnTo>
                <a:lnTo>
                  <a:pt x="476" y="900"/>
                </a:lnTo>
                <a:lnTo>
                  <a:pt x="481" y="900"/>
                </a:lnTo>
                <a:lnTo>
                  <a:pt x="483" y="900"/>
                </a:lnTo>
                <a:lnTo>
                  <a:pt x="485" y="900"/>
                </a:lnTo>
                <a:lnTo>
                  <a:pt x="487" y="900"/>
                </a:lnTo>
                <a:lnTo>
                  <a:pt x="491" y="900"/>
                </a:lnTo>
                <a:lnTo>
                  <a:pt x="494" y="900"/>
                </a:lnTo>
                <a:lnTo>
                  <a:pt x="496" y="898"/>
                </a:lnTo>
                <a:lnTo>
                  <a:pt x="500" y="898"/>
                </a:lnTo>
                <a:lnTo>
                  <a:pt x="502" y="898"/>
                </a:lnTo>
                <a:lnTo>
                  <a:pt x="504" y="898"/>
                </a:lnTo>
                <a:lnTo>
                  <a:pt x="509" y="898"/>
                </a:lnTo>
                <a:lnTo>
                  <a:pt x="511" y="898"/>
                </a:lnTo>
                <a:lnTo>
                  <a:pt x="513" y="895"/>
                </a:lnTo>
                <a:lnTo>
                  <a:pt x="517" y="895"/>
                </a:lnTo>
                <a:lnTo>
                  <a:pt x="520" y="895"/>
                </a:lnTo>
                <a:lnTo>
                  <a:pt x="522" y="895"/>
                </a:lnTo>
                <a:lnTo>
                  <a:pt x="524" y="895"/>
                </a:lnTo>
                <a:lnTo>
                  <a:pt x="528" y="893"/>
                </a:lnTo>
                <a:lnTo>
                  <a:pt x="530" y="893"/>
                </a:lnTo>
                <a:lnTo>
                  <a:pt x="533" y="893"/>
                </a:lnTo>
                <a:lnTo>
                  <a:pt x="537" y="893"/>
                </a:lnTo>
                <a:lnTo>
                  <a:pt x="539" y="891"/>
                </a:lnTo>
                <a:lnTo>
                  <a:pt x="541" y="891"/>
                </a:lnTo>
                <a:lnTo>
                  <a:pt x="543" y="891"/>
                </a:lnTo>
                <a:lnTo>
                  <a:pt x="548" y="891"/>
                </a:lnTo>
                <a:lnTo>
                  <a:pt x="550" y="889"/>
                </a:lnTo>
                <a:lnTo>
                  <a:pt x="552" y="889"/>
                </a:lnTo>
                <a:lnTo>
                  <a:pt x="554" y="889"/>
                </a:lnTo>
                <a:lnTo>
                  <a:pt x="558" y="889"/>
                </a:lnTo>
                <a:lnTo>
                  <a:pt x="561" y="887"/>
                </a:lnTo>
                <a:lnTo>
                  <a:pt x="563" y="887"/>
                </a:lnTo>
                <a:lnTo>
                  <a:pt x="565" y="887"/>
                </a:lnTo>
                <a:lnTo>
                  <a:pt x="569" y="885"/>
                </a:lnTo>
                <a:lnTo>
                  <a:pt x="571" y="885"/>
                </a:lnTo>
                <a:lnTo>
                  <a:pt x="574" y="885"/>
                </a:lnTo>
                <a:lnTo>
                  <a:pt x="576" y="882"/>
                </a:lnTo>
                <a:lnTo>
                  <a:pt x="561" y="831"/>
                </a:lnTo>
                <a:lnTo>
                  <a:pt x="558" y="831"/>
                </a:lnTo>
                <a:lnTo>
                  <a:pt x="556" y="833"/>
                </a:lnTo>
                <a:lnTo>
                  <a:pt x="554" y="833"/>
                </a:lnTo>
                <a:lnTo>
                  <a:pt x="552" y="833"/>
                </a:lnTo>
                <a:lnTo>
                  <a:pt x="550" y="833"/>
                </a:lnTo>
                <a:lnTo>
                  <a:pt x="548" y="835"/>
                </a:lnTo>
                <a:lnTo>
                  <a:pt x="545" y="835"/>
                </a:lnTo>
                <a:lnTo>
                  <a:pt x="543" y="835"/>
                </a:lnTo>
                <a:lnTo>
                  <a:pt x="539" y="837"/>
                </a:lnTo>
                <a:lnTo>
                  <a:pt x="537" y="837"/>
                </a:lnTo>
                <a:lnTo>
                  <a:pt x="535" y="837"/>
                </a:lnTo>
                <a:lnTo>
                  <a:pt x="533" y="837"/>
                </a:lnTo>
                <a:lnTo>
                  <a:pt x="530" y="839"/>
                </a:lnTo>
                <a:lnTo>
                  <a:pt x="528" y="839"/>
                </a:lnTo>
                <a:lnTo>
                  <a:pt x="526" y="839"/>
                </a:lnTo>
                <a:lnTo>
                  <a:pt x="524" y="839"/>
                </a:lnTo>
                <a:lnTo>
                  <a:pt x="522" y="839"/>
                </a:lnTo>
                <a:lnTo>
                  <a:pt x="517" y="841"/>
                </a:lnTo>
                <a:lnTo>
                  <a:pt x="515" y="841"/>
                </a:lnTo>
                <a:lnTo>
                  <a:pt x="513" y="841"/>
                </a:lnTo>
                <a:lnTo>
                  <a:pt x="511" y="841"/>
                </a:lnTo>
                <a:lnTo>
                  <a:pt x="509" y="841"/>
                </a:lnTo>
                <a:lnTo>
                  <a:pt x="507" y="841"/>
                </a:lnTo>
                <a:lnTo>
                  <a:pt x="504" y="844"/>
                </a:lnTo>
                <a:lnTo>
                  <a:pt x="500" y="844"/>
                </a:lnTo>
                <a:lnTo>
                  <a:pt x="498" y="844"/>
                </a:lnTo>
                <a:lnTo>
                  <a:pt x="496" y="844"/>
                </a:lnTo>
                <a:lnTo>
                  <a:pt x="494" y="844"/>
                </a:lnTo>
                <a:lnTo>
                  <a:pt x="491" y="844"/>
                </a:lnTo>
                <a:lnTo>
                  <a:pt x="489" y="844"/>
                </a:lnTo>
                <a:lnTo>
                  <a:pt x="487" y="844"/>
                </a:lnTo>
                <a:lnTo>
                  <a:pt x="483" y="846"/>
                </a:lnTo>
                <a:lnTo>
                  <a:pt x="481" y="846"/>
                </a:lnTo>
                <a:lnTo>
                  <a:pt x="478" y="846"/>
                </a:lnTo>
                <a:lnTo>
                  <a:pt x="476" y="846"/>
                </a:lnTo>
                <a:lnTo>
                  <a:pt x="474" y="846"/>
                </a:lnTo>
                <a:lnTo>
                  <a:pt x="472" y="846"/>
                </a:lnTo>
                <a:lnTo>
                  <a:pt x="468" y="846"/>
                </a:lnTo>
                <a:lnTo>
                  <a:pt x="465" y="846"/>
                </a:lnTo>
                <a:lnTo>
                  <a:pt x="463" y="846"/>
                </a:lnTo>
                <a:lnTo>
                  <a:pt x="461" y="846"/>
                </a:lnTo>
                <a:lnTo>
                  <a:pt x="459" y="846"/>
                </a:lnTo>
                <a:lnTo>
                  <a:pt x="457" y="846"/>
                </a:lnTo>
                <a:lnTo>
                  <a:pt x="452" y="846"/>
                </a:lnTo>
                <a:lnTo>
                  <a:pt x="450" y="846"/>
                </a:lnTo>
                <a:lnTo>
                  <a:pt x="448" y="846"/>
                </a:lnTo>
                <a:lnTo>
                  <a:pt x="446" y="846"/>
                </a:lnTo>
                <a:lnTo>
                  <a:pt x="444" y="846"/>
                </a:lnTo>
                <a:lnTo>
                  <a:pt x="439" y="846"/>
                </a:lnTo>
                <a:lnTo>
                  <a:pt x="437" y="846"/>
                </a:lnTo>
                <a:lnTo>
                  <a:pt x="435" y="846"/>
                </a:lnTo>
                <a:lnTo>
                  <a:pt x="433" y="846"/>
                </a:lnTo>
                <a:lnTo>
                  <a:pt x="431" y="846"/>
                </a:lnTo>
                <a:lnTo>
                  <a:pt x="429" y="846"/>
                </a:lnTo>
                <a:lnTo>
                  <a:pt x="424" y="846"/>
                </a:lnTo>
                <a:lnTo>
                  <a:pt x="422" y="846"/>
                </a:lnTo>
                <a:lnTo>
                  <a:pt x="420" y="846"/>
                </a:lnTo>
                <a:lnTo>
                  <a:pt x="418" y="846"/>
                </a:lnTo>
                <a:lnTo>
                  <a:pt x="416" y="844"/>
                </a:lnTo>
                <a:lnTo>
                  <a:pt x="414" y="844"/>
                </a:lnTo>
                <a:lnTo>
                  <a:pt x="409" y="844"/>
                </a:lnTo>
                <a:lnTo>
                  <a:pt x="407" y="844"/>
                </a:lnTo>
                <a:lnTo>
                  <a:pt x="405" y="844"/>
                </a:lnTo>
                <a:lnTo>
                  <a:pt x="403" y="844"/>
                </a:lnTo>
                <a:lnTo>
                  <a:pt x="401" y="844"/>
                </a:lnTo>
                <a:lnTo>
                  <a:pt x="398" y="844"/>
                </a:lnTo>
                <a:lnTo>
                  <a:pt x="396" y="841"/>
                </a:lnTo>
                <a:lnTo>
                  <a:pt x="392" y="841"/>
                </a:lnTo>
                <a:lnTo>
                  <a:pt x="390" y="841"/>
                </a:lnTo>
                <a:lnTo>
                  <a:pt x="388" y="841"/>
                </a:lnTo>
                <a:lnTo>
                  <a:pt x="385" y="841"/>
                </a:lnTo>
                <a:lnTo>
                  <a:pt x="383" y="841"/>
                </a:lnTo>
                <a:lnTo>
                  <a:pt x="381" y="839"/>
                </a:lnTo>
                <a:lnTo>
                  <a:pt x="379" y="839"/>
                </a:lnTo>
                <a:lnTo>
                  <a:pt x="377" y="839"/>
                </a:lnTo>
                <a:lnTo>
                  <a:pt x="372" y="839"/>
                </a:lnTo>
                <a:lnTo>
                  <a:pt x="370" y="839"/>
                </a:lnTo>
                <a:lnTo>
                  <a:pt x="368" y="837"/>
                </a:lnTo>
                <a:lnTo>
                  <a:pt x="366" y="837"/>
                </a:lnTo>
                <a:lnTo>
                  <a:pt x="364" y="837"/>
                </a:lnTo>
                <a:lnTo>
                  <a:pt x="362" y="837"/>
                </a:lnTo>
                <a:lnTo>
                  <a:pt x="359" y="835"/>
                </a:lnTo>
                <a:lnTo>
                  <a:pt x="357" y="835"/>
                </a:lnTo>
                <a:lnTo>
                  <a:pt x="344" y="889"/>
                </a:lnTo>
                <a:lnTo>
                  <a:pt x="344" y="889"/>
                </a:lnTo>
                <a:close/>
                <a:moveTo>
                  <a:pt x="630" y="863"/>
                </a:moveTo>
                <a:lnTo>
                  <a:pt x="630" y="863"/>
                </a:lnTo>
                <a:lnTo>
                  <a:pt x="656" y="852"/>
                </a:lnTo>
                <a:lnTo>
                  <a:pt x="682" y="837"/>
                </a:lnTo>
                <a:lnTo>
                  <a:pt x="706" y="822"/>
                </a:lnTo>
                <a:lnTo>
                  <a:pt x="729" y="805"/>
                </a:lnTo>
                <a:lnTo>
                  <a:pt x="751" y="785"/>
                </a:lnTo>
                <a:lnTo>
                  <a:pt x="773" y="766"/>
                </a:lnTo>
                <a:lnTo>
                  <a:pt x="792" y="744"/>
                </a:lnTo>
                <a:lnTo>
                  <a:pt x="809" y="722"/>
                </a:lnTo>
                <a:lnTo>
                  <a:pt x="766" y="688"/>
                </a:lnTo>
                <a:lnTo>
                  <a:pt x="766" y="688"/>
                </a:lnTo>
                <a:lnTo>
                  <a:pt x="751" y="709"/>
                </a:lnTo>
                <a:lnTo>
                  <a:pt x="734" y="727"/>
                </a:lnTo>
                <a:lnTo>
                  <a:pt x="714" y="744"/>
                </a:lnTo>
                <a:lnTo>
                  <a:pt x="695" y="761"/>
                </a:lnTo>
                <a:lnTo>
                  <a:pt x="675" y="776"/>
                </a:lnTo>
                <a:lnTo>
                  <a:pt x="654" y="789"/>
                </a:lnTo>
                <a:lnTo>
                  <a:pt x="630" y="802"/>
                </a:lnTo>
                <a:lnTo>
                  <a:pt x="608" y="813"/>
                </a:lnTo>
                <a:lnTo>
                  <a:pt x="630" y="863"/>
                </a:lnTo>
                <a:lnTo>
                  <a:pt x="630" y="863"/>
                </a:lnTo>
                <a:close/>
                <a:moveTo>
                  <a:pt x="597" y="342"/>
                </a:moveTo>
                <a:lnTo>
                  <a:pt x="597" y="342"/>
                </a:lnTo>
                <a:lnTo>
                  <a:pt x="600" y="318"/>
                </a:lnTo>
                <a:lnTo>
                  <a:pt x="600" y="318"/>
                </a:lnTo>
                <a:lnTo>
                  <a:pt x="597" y="292"/>
                </a:lnTo>
                <a:lnTo>
                  <a:pt x="593" y="270"/>
                </a:lnTo>
                <a:lnTo>
                  <a:pt x="584" y="251"/>
                </a:lnTo>
                <a:lnTo>
                  <a:pt x="571" y="233"/>
                </a:lnTo>
                <a:lnTo>
                  <a:pt x="571" y="233"/>
                </a:lnTo>
                <a:lnTo>
                  <a:pt x="556" y="220"/>
                </a:lnTo>
                <a:lnTo>
                  <a:pt x="537" y="207"/>
                </a:lnTo>
                <a:lnTo>
                  <a:pt x="513" y="201"/>
                </a:lnTo>
                <a:lnTo>
                  <a:pt x="487" y="195"/>
                </a:lnTo>
                <a:lnTo>
                  <a:pt x="487" y="156"/>
                </a:lnTo>
                <a:lnTo>
                  <a:pt x="429" y="156"/>
                </a:lnTo>
                <a:lnTo>
                  <a:pt x="429" y="195"/>
                </a:lnTo>
                <a:lnTo>
                  <a:pt x="429" y="195"/>
                </a:lnTo>
                <a:lnTo>
                  <a:pt x="401" y="201"/>
                </a:lnTo>
                <a:lnTo>
                  <a:pt x="375" y="210"/>
                </a:lnTo>
                <a:lnTo>
                  <a:pt x="353" y="220"/>
                </a:lnTo>
                <a:lnTo>
                  <a:pt x="336" y="233"/>
                </a:lnTo>
                <a:lnTo>
                  <a:pt x="336" y="233"/>
                </a:lnTo>
                <a:lnTo>
                  <a:pt x="323" y="251"/>
                </a:lnTo>
                <a:lnTo>
                  <a:pt x="312" y="270"/>
                </a:lnTo>
                <a:lnTo>
                  <a:pt x="308" y="294"/>
                </a:lnTo>
                <a:lnTo>
                  <a:pt x="305" y="320"/>
                </a:lnTo>
                <a:lnTo>
                  <a:pt x="305" y="320"/>
                </a:lnTo>
                <a:lnTo>
                  <a:pt x="305" y="339"/>
                </a:lnTo>
                <a:lnTo>
                  <a:pt x="310" y="357"/>
                </a:lnTo>
                <a:lnTo>
                  <a:pt x="314" y="372"/>
                </a:lnTo>
                <a:lnTo>
                  <a:pt x="320" y="387"/>
                </a:lnTo>
                <a:lnTo>
                  <a:pt x="320" y="387"/>
                </a:lnTo>
                <a:lnTo>
                  <a:pt x="327" y="402"/>
                </a:lnTo>
                <a:lnTo>
                  <a:pt x="336" y="415"/>
                </a:lnTo>
                <a:lnTo>
                  <a:pt x="344" y="426"/>
                </a:lnTo>
                <a:lnTo>
                  <a:pt x="355" y="435"/>
                </a:lnTo>
                <a:lnTo>
                  <a:pt x="355" y="435"/>
                </a:lnTo>
                <a:lnTo>
                  <a:pt x="383" y="456"/>
                </a:lnTo>
                <a:lnTo>
                  <a:pt x="431" y="487"/>
                </a:lnTo>
                <a:lnTo>
                  <a:pt x="431" y="487"/>
                </a:lnTo>
                <a:lnTo>
                  <a:pt x="446" y="497"/>
                </a:lnTo>
                <a:lnTo>
                  <a:pt x="457" y="506"/>
                </a:lnTo>
                <a:lnTo>
                  <a:pt x="465" y="517"/>
                </a:lnTo>
                <a:lnTo>
                  <a:pt x="470" y="526"/>
                </a:lnTo>
                <a:lnTo>
                  <a:pt x="470" y="526"/>
                </a:lnTo>
                <a:lnTo>
                  <a:pt x="474" y="549"/>
                </a:lnTo>
                <a:lnTo>
                  <a:pt x="476" y="584"/>
                </a:lnTo>
                <a:lnTo>
                  <a:pt x="476" y="584"/>
                </a:lnTo>
                <a:lnTo>
                  <a:pt x="474" y="599"/>
                </a:lnTo>
                <a:lnTo>
                  <a:pt x="470" y="610"/>
                </a:lnTo>
                <a:lnTo>
                  <a:pt x="470" y="610"/>
                </a:lnTo>
                <a:lnTo>
                  <a:pt x="468" y="612"/>
                </a:lnTo>
                <a:lnTo>
                  <a:pt x="463" y="616"/>
                </a:lnTo>
                <a:lnTo>
                  <a:pt x="452" y="619"/>
                </a:lnTo>
                <a:lnTo>
                  <a:pt x="452" y="619"/>
                </a:lnTo>
                <a:lnTo>
                  <a:pt x="446" y="616"/>
                </a:lnTo>
                <a:lnTo>
                  <a:pt x="439" y="614"/>
                </a:lnTo>
                <a:lnTo>
                  <a:pt x="435" y="610"/>
                </a:lnTo>
                <a:lnTo>
                  <a:pt x="433" y="606"/>
                </a:lnTo>
                <a:lnTo>
                  <a:pt x="433" y="606"/>
                </a:lnTo>
                <a:lnTo>
                  <a:pt x="431" y="584"/>
                </a:lnTo>
                <a:lnTo>
                  <a:pt x="429" y="545"/>
                </a:lnTo>
                <a:lnTo>
                  <a:pt x="429" y="515"/>
                </a:lnTo>
                <a:lnTo>
                  <a:pt x="308" y="515"/>
                </a:lnTo>
                <a:lnTo>
                  <a:pt x="308" y="538"/>
                </a:lnTo>
                <a:lnTo>
                  <a:pt x="308" y="538"/>
                </a:lnTo>
                <a:lnTo>
                  <a:pt x="310" y="575"/>
                </a:lnTo>
                <a:lnTo>
                  <a:pt x="312" y="593"/>
                </a:lnTo>
                <a:lnTo>
                  <a:pt x="316" y="608"/>
                </a:lnTo>
                <a:lnTo>
                  <a:pt x="320" y="621"/>
                </a:lnTo>
                <a:lnTo>
                  <a:pt x="327" y="634"/>
                </a:lnTo>
                <a:lnTo>
                  <a:pt x="336" y="644"/>
                </a:lnTo>
                <a:lnTo>
                  <a:pt x="344" y="653"/>
                </a:lnTo>
                <a:lnTo>
                  <a:pt x="344" y="653"/>
                </a:lnTo>
                <a:lnTo>
                  <a:pt x="364" y="668"/>
                </a:lnTo>
                <a:lnTo>
                  <a:pt x="383" y="679"/>
                </a:lnTo>
                <a:lnTo>
                  <a:pt x="405" y="688"/>
                </a:lnTo>
                <a:lnTo>
                  <a:pt x="429" y="690"/>
                </a:lnTo>
                <a:lnTo>
                  <a:pt x="429" y="738"/>
                </a:lnTo>
                <a:lnTo>
                  <a:pt x="487" y="738"/>
                </a:lnTo>
                <a:lnTo>
                  <a:pt x="487" y="692"/>
                </a:lnTo>
                <a:lnTo>
                  <a:pt x="487" y="692"/>
                </a:lnTo>
                <a:lnTo>
                  <a:pt x="515" y="686"/>
                </a:lnTo>
                <a:lnTo>
                  <a:pt x="541" y="677"/>
                </a:lnTo>
                <a:lnTo>
                  <a:pt x="563" y="664"/>
                </a:lnTo>
                <a:lnTo>
                  <a:pt x="574" y="655"/>
                </a:lnTo>
                <a:lnTo>
                  <a:pt x="580" y="647"/>
                </a:lnTo>
                <a:lnTo>
                  <a:pt x="580" y="647"/>
                </a:lnTo>
                <a:lnTo>
                  <a:pt x="589" y="636"/>
                </a:lnTo>
                <a:lnTo>
                  <a:pt x="595" y="625"/>
                </a:lnTo>
                <a:lnTo>
                  <a:pt x="604" y="601"/>
                </a:lnTo>
                <a:lnTo>
                  <a:pt x="610" y="573"/>
                </a:lnTo>
                <a:lnTo>
                  <a:pt x="613" y="543"/>
                </a:lnTo>
                <a:lnTo>
                  <a:pt x="613" y="543"/>
                </a:lnTo>
                <a:lnTo>
                  <a:pt x="613" y="523"/>
                </a:lnTo>
                <a:lnTo>
                  <a:pt x="610" y="506"/>
                </a:lnTo>
                <a:lnTo>
                  <a:pt x="606" y="489"/>
                </a:lnTo>
                <a:lnTo>
                  <a:pt x="602" y="474"/>
                </a:lnTo>
                <a:lnTo>
                  <a:pt x="602" y="474"/>
                </a:lnTo>
                <a:lnTo>
                  <a:pt x="595" y="461"/>
                </a:lnTo>
                <a:lnTo>
                  <a:pt x="589" y="450"/>
                </a:lnTo>
                <a:lnTo>
                  <a:pt x="580" y="441"/>
                </a:lnTo>
                <a:lnTo>
                  <a:pt x="571" y="432"/>
                </a:lnTo>
                <a:lnTo>
                  <a:pt x="571" y="432"/>
                </a:lnTo>
                <a:lnTo>
                  <a:pt x="548" y="413"/>
                </a:lnTo>
                <a:lnTo>
                  <a:pt x="509" y="389"/>
                </a:lnTo>
                <a:lnTo>
                  <a:pt x="509" y="389"/>
                </a:lnTo>
                <a:lnTo>
                  <a:pt x="465" y="361"/>
                </a:lnTo>
                <a:lnTo>
                  <a:pt x="442" y="344"/>
                </a:lnTo>
                <a:lnTo>
                  <a:pt x="442" y="344"/>
                </a:lnTo>
                <a:lnTo>
                  <a:pt x="437" y="337"/>
                </a:lnTo>
                <a:lnTo>
                  <a:pt x="433" y="329"/>
                </a:lnTo>
                <a:lnTo>
                  <a:pt x="431" y="318"/>
                </a:lnTo>
                <a:lnTo>
                  <a:pt x="431" y="303"/>
                </a:lnTo>
                <a:lnTo>
                  <a:pt x="431" y="303"/>
                </a:lnTo>
                <a:lnTo>
                  <a:pt x="433" y="288"/>
                </a:lnTo>
                <a:lnTo>
                  <a:pt x="437" y="277"/>
                </a:lnTo>
                <a:lnTo>
                  <a:pt x="437" y="277"/>
                </a:lnTo>
                <a:lnTo>
                  <a:pt x="444" y="270"/>
                </a:lnTo>
                <a:lnTo>
                  <a:pt x="452" y="268"/>
                </a:lnTo>
                <a:lnTo>
                  <a:pt x="452" y="268"/>
                </a:lnTo>
                <a:lnTo>
                  <a:pt x="459" y="270"/>
                </a:lnTo>
                <a:lnTo>
                  <a:pt x="465" y="270"/>
                </a:lnTo>
                <a:lnTo>
                  <a:pt x="470" y="275"/>
                </a:lnTo>
                <a:lnTo>
                  <a:pt x="472" y="279"/>
                </a:lnTo>
                <a:lnTo>
                  <a:pt x="472" y="279"/>
                </a:lnTo>
                <a:lnTo>
                  <a:pt x="474" y="294"/>
                </a:lnTo>
                <a:lnTo>
                  <a:pt x="476" y="322"/>
                </a:lnTo>
                <a:lnTo>
                  <a:pt x="476" y="342"/>
                </a:lnTo>
                <a:lnTo>
                  <a:pt x="597" y="342"/>
                </a:lnTo>
                <a:close/>
              </a:path>
            </a:pathLst>
          </a:custGeom>
          <a:solidFill>
            <a:srgbClr val="3F3F3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4" name="Freeform 15"/>
          <p:cNvSpPr>
            <a:spLocks noEditPoints="1"/>
          </p:cNvSpPr>
          <p:nvPr/>
        </p:nvSpPr>
        <p:spPr>
          <a:xfrm>
            <a:off x="5773738" y="3578225"/>
            <a:ext cx="644525" cy="644525"/>
          </a:xfrm>
          <a:custGeom>
            <a:avLst/>
            <a:gdLst>
              <a:gd name="txL" fmla="*/ 0 w 900"/>
              <a:gd name="txT" fmla="*/ 0 h 900"/>
              <a:gd name="txR" fmla="*/ 900 w 900"/>
              <a:gd name="txB" fmla="*/ 900 h 900"/>
            </a:gdLst>
            <a:ahLst/>
            <a:cxnLst>
              <a:cxn ang="0">
                <a:pos x="714" y="188"/>
              </a:cxn>
              <a:cxn ang="0">
                <a:pos x="820" y="489"/>
              </a:cxn>
              <a:cxn ang="0">
                <a:pos x="628" y="776"/>
              </a:cxn>
              <a:cxn ang="0">
                <a:pos x="305" y="794"/>
              </a:cxn>
              <a:cxn ang="0">
                <a:pos x="87" y="526"/>
              </a:cxn>
              <a:cxn ang="0">
                <a:pos x="165" y="214"/>
              </a:cxn>
              <a:cxn ang="0">
                <a:pos x="450" y="78"/>
              </a:cxn>
              <a:cxn ang="0">
                <a:pos x="900" y="471"/>
              </a:cxn>
              <a:cxn ang="0">
                <a:pos x="809" y="619"/>
              </a:cxn>
              <a:cxn ang="0">
                <a:pos x="889" y="346"/>
              </a:cxn>
              <a:cxn ang="0">
                <a:pos x="835" y="359"/>
              </a:cxn>
              <a:cxn ang="0">
                <a:pos x="805" y="173"/>
              </a:cxn>
              <a:cxn ang="0">
                <a:pos x="647" y="106"/>
              </a:cxn>
              <a:cxn ang="0">
                <a:pos x="593" y="24"/>
              </a:cxn>
              <a:cxn ang="0">
                <a:pos x="435" y="0"/>
              </a:cxn>
              <a:cxn ang="0">
                <a:pos x="407" y="2"/>
              </a:cxn>
              <a:cxn ang="0">
                <a:pos x="379" y="6"/>
              </a:cxn>
              <a:cxn ang="0">
                <a:pos x="381" y="60"/>
              </a:cxn>
              <a:cxn ang="0">
                <a:pos x="405" y="58"/>
              </a:cxn>
              <a:cxn ang="0">
                <a:pos x="431" y="56"/>
              </a:cxn>
              <a:cxn ang="0">
                <a:pos x="483" y="56"/>
              </a:cxn>
              <a:cxn ang="0">
                <a:pos x="227" y="58"/>
              </a:cxn>
              <a:cxn ang="0">
                <a:pos x="212" y="134"/>
              </a:cxn>
              <a:cxn ang="0">
                <a:pos x="63" y="220"/>
              </a:cxn>
              <a:cxn ang="0">
                <a:pos x="59" y="391"/>
              </a:cxn>
              <a:cxn ang="0">
                <a:pos x="0" y="469"/>
              </a:cxn>
              <a:cxn ang="0">
                <a:pos x="115" y="660"/>
              </a:cxn>
              <a:cxn ang="0">
                <a:pos x="0" y="469"/>
              </a:cxn>
              <a:cxn ang="0">
                <a:pos x="262" y="861"/>
              </a:cxn>
              <a:cxn ang="0">
                <a:pos x="163" y="720"/>
              </a:cxn>
              <a:cxn ang="0">
                <a:pos x="359" y="891"/>
              </a:cxn>
              <a:cxn ang="0">
                <a:pos x="388" y="895"/>
              </a:cxn>
              <a:cxn ang="0">
                <a:pos x="416" y="900"/>
              </a:cxn>
              <a:cxn ang="0">
                <a:pos x="444" y="900"/>
              </a:cxn>
              <a:cxn ang="0">
                <a:pos x="474" y="900"/>
              </a:cxn>
              <a:cxn ang="0">
                <a:pos x="502" y="898"/>
              </a:cxn>
              <a:cxn ang="0">
                <a:pos x="530" y="893"/>
              </a:cxn>
              <a:cxn ang="0">
                <a:pos x="558" y="889"/>
              </a:cxn>
              <a:cxn ang="0">
                <a:pos x="556" y="833"/>
              </a:cxn>
              <a:cxn ang="0">
                <a:pos x="533" y="837"/>
              </a:cxn>
              <a:cxn ang="0">
                <a:pos x="509" y="841"/>
              </a:cxn>
              <a:cxn ang="0">
                <a:pos x="483" y="846"/>
              </a:cxn>
              <a:cxn ang="0">
                <a:pos x="459" y="846"/>
              </a:cxn>
              <a:cxn ang="0">
                <a:pos x="433" y="846"/>
              </a:cxn>
              <a:cxn ang="0">
                <a:pos x="407" y="844"/>
              </a:cxn>
              <a:cxn ang="0">
                <a:pos x="383" y="841"/>
              </a:cxn>
              <a:cxn ang="0">
                <a:pos x="359" y="835"/>
              </a:cxn>
              <a:cxn ang="0">
                <a:pos x="751" y="785"/>
              </a:cxn>
              <a:cxn ang="0">
                <a:pos x="675" y="776"/>
              </a:cxn>
              <a:cxn ang="0">
                <a:pos x="597" y="292"/>
              </a:cxn>
              <a:cxn ang="0">
                <a:pos x="429" y="156"/>
              </a:cxn>
              <a:cxn ang="0">
                <a:pos x="308" y="294"/>
              </a:cxn>
              <a:cxn ang="0">
                <a:pos x="344" y="426"/>
              </a:cxn>
              <a:cxn ang="0">
                <a:pos x="470" y="526"/>
              </a:cxn>
              <a:cxn ang="0">
                <a:pos x="452" y="619"/>
              </a:cxn>
              <a:cxn ang="0">
                <a:pos x="308" y="538"/>
              </a:cxn>
              <a:cxn ang="0">
                <a:pos x="364" y="668"/>
              </a:cxn>
              <a:cxn ang="0">
                <a:pos x="563" y="664"/>
              </a:cxn>
              <a:cxn ang="0">
                <a:pos x="613" y="523"/>
              </a:cxn>
              <a:cxn ang="0">
                <a:pos x="548" y="413"/>
              </a:cxn>
              <a:cxn ang="0">
                <a:pos x="431" y="303"/>
              </a:cxn>
              <a:cxn ang="0">
                <a:pos x="472" y="279"/>
              </a:cxn>
            </a:cxnLst>
            <a:rect l="txL" t="txT" r="txR" b="txB"/>
            <a:pathLst>
              <a:path w="900" h="900">
                <a:moveTo>
                  <a:pt x="450" y="78"/>
                </a:moveTo>
                <a:lnTo>
                  <a:pt x="450" y="78"/>
                </a:lnTo>
                <a:lnTo>
                  <a:pt x="489" y="80"/>
                </a:lnTo>
                <a:lnTo>
                  <a:pt x="526" y="86"/>
                </a:lnTo>
                <a:lnTo>
                  <a:pt x="561" y="95"/>
                </a:lnTo>
                <a:lnTo>
                  <a:pt x="595" y="108"/>
                </a:lnTo>
                <a:lnTo>
                  <a:pt x="628" y="123"/>
                </a:lnTo>
                <a:lnTo>
                  <a:pt x="658" y="143"/>
                </a:lnTo>
                <a:lnTo>
                  <a:pt x="688" y="164"/>
                </a:lnTo>
                <a:lnTo>
                  <a:pt x="714" y="188"/>
                </a:lnTo>
                <a:lnTo>
                  <a:pt x="738" y="214"/>
                </a:lnTo>
                <a:lnTo>
                  <a:pt x="760" y="242"/>
                </a:lnTo>
                <a:lnTo>
                  <a:pt x="777" y="272"/>
                </a:lnTo>
                <a:lnTo>
                  <a:pt x="794" y="305"/>
                </a:lnTo>
                <a:lnTo>
                  <a:pt x="805" y="339"/>
                </a:lnTo>
                <a:lnTo>
                  <a:pt x="816" y="376"/>
                </a:lnTo>
                <a:lnTo>
                  <a:pt x="820" y="413"/>
                </a:lnTo>
                <a:lnTo>
                  <a:pt x="822" y="450"/>
                </a:lnTo>
                <a:lnTo>
                  <a:pt x="822" y="450"/>
                </a:lnTo>
                <a:lnTo>
                  <a:pt x="820" y="489"/>
                </a:lnTo>
                <a:lnTo>
                  <a:pt x="816" y="526"/>
                </a:lnTo>
                <a:lnTo>
                  <a:pt x="805" y="560"/>
                </a:lnTo>
                <a:lnTo>
                  <a:pt x="794" y="595"/>
                </a:lnTo>
                <a:lnTo>
                  <a:pt x="777" y="627"/>
                </a:lnTo>
                <a:lnTo>
                  <a:pt x="760" y="657"/>
                </a:lnTo>
                <a:lnTo>
                  <a:pt x="738" y="688"/>
                </a:lnTo>
                <a:lnTo>
                  <a:pt x="714" y="714"/>
                </a:lnTo>
                <a:lnTo>
                  <a:pt x="688" y="738"/>
                </a:lnTo>
                <a:lnTo>
                  <a:pt x="658" y="759"/>
                </a:lnTo>
                <a:lnTo>
                  <a:pt x="628" y="776"/>
                </a:lnTo>
                <a:lnTo>
                  <a:pt x="595" y="794"/>
                </a:lnTo>
                <a:lnTo>
                  <a:pt x="561" y="807"/>
                </a:lnTo>
                <a:lnTo>
                  <a:pt x="526" y="815"/>
                </a:lnTo>
                <a:lnTo>
                  <a:pt x="489" y="820"/>
                </a:lnTo>
                <a:lnTo>
                  <a:pt x="450" y="822"/>
                </a:lnTo>
                <a:lnTo>
                  <a:pt x="450" y="822"/>
                </a:lnTo>
                <a:lnTo>
                  <a:pt x="414" y="820"/>
                </a:lnTo>
                <a:lnTo>
                  <a:pt x="377" y="815"/>
                </a:lnTo>
                <a:lnTo>
                  <a:pt x="340" y="807"/>
                </a:lnTo>
                <a:lnTo>
                  <a:pt x="305" y="794"/>
                </a:lnTo>
                <a:lnTo>
                  <a:pt x="273" y="776"/>
                </a:lnTo>
                <a:lnTo>
                  <a:pt x="243" y="759"/>
                </a:lnTo>
                <a:lnTo>
                  <a:pt x="214" y="738"/>
                </a:lnTo>
                <a:lnTo>
                  <a:pt x="189" y="714"/>
                </a:lnTo>
                <a:lnTo>
                  <a:pt x="165" y="688"/>
                </a:lnTo>
                <a:lnTo>
                  <a:pt x="143" y="657"/>
                </a:lnTo>
                <a:lnTo>
                  <a:pt x="124" y="627"/>
                </a:lnTo>
                <a:lnTo>
                  <a:pt x="108" y="595"/>
                </a:lnTo>
                <a:lnTo>
                  <a:pt x="95" y="560"/>
                </a:lnTo>
                <a:lnTo>
                  <a:pt x="87" y="526"/>
                </a:lnTo>
                <a:lnTo>
                  <a:pt x="80" y="489"/>
                </a:lnTo>
                <a:lnTo>
                  <a:pt x="78" y="450"/>
                </a:lnTo>
                <a:lnTo>
                  <a:pt x="78" y="450"/>
                </a:lnTo>
                <a:lnTo>
                  <a:pt x="80" y="413"/>
                </a:lnTo>
                <a:lnTo>
                  <a:pt x="87" y="376"/>
                </a:lnTo>
                <a:lnTo>
                  <a:pt x="95" y="339"/>
                </a:lnTo>
                <a:lnTo>
                  <a:pt x="108" y="305"/>
                </a:lnTo>
                <a:lnTo>
                  <a:pt x="124" y="272"/>
                </a:lnTo>
                <a:lnTo>
                  <a:pt x="143" y="242"/>
                </a:lnTo>
                <a:lnTo>
                  <a:pt x="165" y="214"/>
                </a:lnTo>
                <a:lnTo>
                  <a:pt x="189" y="188"/>
                </a:lnTo>
                <a:lnTo>
                  <a:pt x="214" y="164"/>
                </a:lnTo>
                <a:lnTo>
                  <a:pt x="243" y="143"/>
                </a:lnTo>
                <a:lnTo>
                  <a:pt x="273" y="123"/>
                </a:lnTo>
                <a:lnTo>
                  <a:pt x="305" y="108"/>
                </a:lnTo>
                <a:lnTo>
                  <a:pt x="340" y="95"/>
                </a:lnTo>
                <a:lnTo>
                  <a:pt x="377" y="86"/>
                </a:lnTo>
                <a:lnTo>
                  <a:pt x="414" y="80"/>
                </a:lnTo>
                <a:lnTo>
                  <a:pt x="450" y="78"/>
                </a:lnTo>
                <a:lnTo>
                  <a:pt x="450" y="78"/>
                </a:lnTo>
                <a:close/>
                <a:moveTo>
                  <a:pt x="842" y="673"/>
                </a:moveTo>
                <a:lnTo>
                  <a:pt x="842" y="673"/>
                </a:lnTo>
                <a:lnTo>
                  <a:pt x="855" y="649"/>
                </a:lnTo>
                <a:lnTo>
                  <a:pt x="866" y="625"/>
                </a:lnTo>
                <a:lnTo>
                  <a:pt x="874" y="601"/>
                </a:lnTo>
                <a:lnTo>
                  <a:pt x="883" y="575"/>
                </a:lnTo>
                <a:lnTo>
                  <a:pt x="889" y="549"/>
                </a:lnTo>
                <a:lnTo>
                  <a:pt x="896" y="523"/>
                </a:lnTo>
                <a:lnTo>
                  <a:pt x="898" y="497"/>
                </a:lnTo>
                <a:lnTo>
                  <a:pt x="900" y="471"/>
                </a:lnTo>
                <a:lnTo>
                  <a:pt x="900" y="471"/>
                </a:lnTo>
                <a:lnTo>
                  <a:pt x="900" y="465"/>
                </a:lnTo>
                <a:lnTo>
                  <a:pt x="846" y="465"/>
                </a:lnTo>
                <a:lnTo>
                  <a:pt x="846" y="465"/>
                </a:lnTo>
                <a:lnTo>
                  <a:pt x="844" y="497"/>
                </a:lnTo>
                <a:lnTo>
                  <a:pt x="840" y="528"/>
                </a:lnTo>
                <a:lnTo>
                  <a:pt x="831" y="558"/>
                </a:lnTo>
                <a:lnTo>
                  <a:pt x="822" y="588"/>
                </a:lnTo>
                <a:lnTo>
                  <a:pt x="822" y="588"/>
                </a:lnTo>
                <a:lnTo>
                  <a:pt x="809" y="619"/>
                </a:lnTo>
                <a:lnTo>
                  <a:pt x="794" y="647"/>
                </a:lnTo>
                <a:lnTo>
                  <a:pt x="842" y="673"/>
                </a:lnTo>
                <a:lnTo>
                  <a:pt x="842" y="673"/>
                </a:lnTo>
                <a:close/>
                <a:moveTo>
                  <a:pt x="900" y="454"/>
                </a:moveTo>
                <a:lnTo>
                  <a:pt x="900" y="450"/>
                </a:lnTo>
                <a:lnTo>
                  <a:pt x="900" y="450"/>
                </a:lnTo>
                <a:lnTo>
                  <a:pt x="900" y="424"/>
                </a:lnTo>
                <a:lnTo>
                  <a:pt x="898" y="398"/>
                </a:lnTo>
                <a:lnTo>
                  <a:pt x="894" y="372"/>
                </a:lnTo>
                <a:lnTo>
                  <a:pt x="889" y="346"/>
                </a:lnTo>
                <a:lnTo>
                  <a:pt x="881" y="320"/>
                </a:lnTo>
                <a:lnTo>
                  <a:pt x="872" y="294"/>
                </a:lnTo>
                <a:lnTo>
                  <a:pt x="864" y="270"/>
                </a:lnTo>
                <a:lnTo>
                  <a:pt x="853" y="246"/>
                </a:lnTo>
                <a:lnTo>
                  <a:pt x="803" y="270"/>
                </a:lnTo>
                <a:lnTo>
                  <a:pt x="803" y="270"/>
                </a:lnTo>
                <a:lnTo>
                  <a:pt x="814" y="292"/>
                </a:lnTo>
                <a:lnTo>
                  <a:pt x="822" y="313"/>
                </a:lnTo>
                <a:lnTo>
                  <a:pt x="829" y="335"/>
                </a:lnTo>
                <a:lnTo>
                  <a:pt x="835" y="359"/>
                </a:lnTo>
                <a:lnTo>
                  <a:pt x="840" y="381"/>
                </a:lnTo>
                <a:lnTo>
                  <a:pt x="844" y="404"/>
                </a:lnTo>
                <a:lnTo>
                  <a:pt x="846" y="426"/>
                </a:lnTo>
                <a:lnTo>
                  <a:pt x="846" y="450"/>
                </a:lnTo>
                <a:lnTo>
                  <a:pt x="846" y="454"/>
                </a:lnTo>
                <a:lnTo>
                  <a:pt x="900" y="454"/>
                </a:lnTo>
                <a:lnTo>
                  <a:pt x="900" y="454"/>
                </a:lnTo>
                <a:close/>
                <a:moveTo>
                  <a:pt x="822" y="197"/>
                </a:moveTo>
                <a:lnTo>
                  <a:pt x="822" y="197"/>
                </a:lnTo>
                <a:lnTo>
                  <a:pt x="805" y="173"/>
                </a:lnTo>
                <a:lnTo>
                  <a:pt x="786" y="149"/>
                </a:lnTo>
                <a:lnTo>
                  <a:pt x="766" y="130"/>
                </a:lnTo>
                <a:lnTo>
                  <a:pt x="745" y="110"/>
                </a:lnTo>
                <a:lnTo>
                  <a:pt x="721" y="91"/>
                </a:lnTo>
                <a:lnTo>
                  <a:pt x="699" y="73"/>
                </a:lnTo>
                <a:lnTo>
                  <a:pt x="673" y="58"/>
                </a:lnTo>
                <a:lnTo>
                  <a:pt x="647" y="45"/>
                </a:lnTo>
                <a:lnTo>
                  <a:pt x="623" y="95"/>
                </a:lnTo>
                <a:lnTo>
                  <a:pt x="623" y="95"/>
                </a:lnTo>
                <a:lnTo>
                  <a:pt x="647" y="106"/>
                </a:lnTo>
                <a:lnTo>
                  <a:pt x="669" y="121"/>
                </a:lnTo>
                <a:lnTo>
                  <a:pt x="688" y="134"/>
                </a:lnTo>
                <a:lnTo>
                  <a:pt x="710" y="151"/>
                </a:lnTo>
                <a:lnTo>
                  <a:pt x="727" y="169"/>
                </a:lnTo>
                <a:lnTo>
                  <a:pt x="745" y="186"/>
                </a:lnTo>
                <a:lnTo>
                  <a:pt x="762" y="205"/>
                </a:lnTo>
                <a:lnTo>
                  <a:pt x="777" y="227"/>
                </a:lnTo>
                <a:lnTo>
                  <a:pt x="822" y="197"/>
                </a:lnTo>
                <a:lnTo>
                  <a:pt x="822" y="197"/>
                </a:lnTo>
                <a:close/>
                <a:moveTo>
                  <a:pt x="593" y="24"/>
                </a:moveTo>
                <a:lnTo>
                  <a:pt x="593" y="24"/>
                </a:lnTo>
                <a:lnTo>
                  <a:pt x="558" y="13"/>
                </a:lnTo>
                <a:lnTo>
                  <a:pt x="524" y="6"/>
                </a:lnTo>
                <a:lnTo>
                  <a:pt x="487" y="2"/>
                </a:lnTo>
                <a:lnTo>
                  <a:pt x="450" y="0"/>
                </a:lnTo>
                <a:lnTo>
                  <a:pt x="448" y="0"/>
                </a:lnTo>
                <a:lnTo>
                  <a:pt x="444" y="0"/>
                </a:lnTo>
                <a:lnTo>
                  <a:pt x="442" y="0"/>
                </a:lnTo>
                <a:lnTo>
                  <a:pt x="439" y="0"/>
                </a:lnTo>
                <a:lnTo>
                  <a:pt x="435" y="0"/>
                </a:lnTo>
                <a:lnTo>
                  <a:pt x="433" y="0"/>
                </a:lnTo>
                <a:lnTo>
                  <a:pt x="431" y="0"/>
                </a:lnTo>
                <a:lnTo>
                  <a:pt x="426" y="0"/>
                </a:lnTo>
                <a:lnTo>
                  <a:pt x="424" y="2"/>
                </a:lnTo>
                <a:lnTo>
                  <a:pt x="422" y="2"/>
                </a:lnTo>
                <a:lnTo>
                  <a:pt x="418" y="2"/>
                </a:lnTo>
                <a:lnTo>
                  <a:pt x="416" y="2"/>
                </a:lnTo>
                <a:lnTo>
                  <a:pt x="414" y="2"/>
                </a:lnTo>
                <a:lnTo>
                  <a:pt x="411" y="2"/>
                </a:lnTo>
                <a:lnTo>
                  <a:pt x="407" y="2"/>
                </a:lnTo>
                <a:lnTo>
                  <a:pt x="405" y="2"/>
                </a:lnTo>
                <a:lnTo>
                  <a:pt x="403" y="2"/>
                </a:lnTo>
                <a:lnTo>
                  <a:pt x="398" y="4"/>
                </a:lnTo>
                <a:lnTo>
                  <a:pt x="396" y="4"/>
                </a:lnTo>
                <a:lnTo>
                  <a:pt x="394" y="4"/>
                </a:lnTo>
                <a:lnTo>
                  <a:pt x="390" y="4"/>
                </a:lnTo>
                <a:lnTo>
                  <a:pt x="388" y="4"/>
                </a:lnTo>
                <a:lnTo>
                  <a:pt x="385" y="4"/>
                </a:lnTo>
                <a:lnTo>
                  <a:pt x="381" y="6"/>
                </a:lnTo>
                <a:lnTo>
                  <a:pt x="379" y="6"/>
                </a:lnTo>
                <a:lnTo>
                  <a:pt x="377" y="6"/>
                </a:lnTo>
                <a:lnTo>
                  <a:pt x="375" y="6"/>
                </a:lnTo>
                <a:lnTo>
                  <a:pt x="370" y="6"/>
                </a:lnTo>
                <a:lnTo>
                  <a:pt x="368" y="8"/>
                </a:lnTo>
                <a:lnTo>
                  <a:pt x="366" y="8"/>
                </a:lnTo>
                <a:lnTo>
                  <a:pt x="364" y="8"/>
                </a:lnTo>
                <a:lnTo>
                  <a:pt x="375" y="63"/>
                </a:lnTo>
                <a:lnTo>
                  <a:pt x="377" y="63"/>
                </a:lnTo>
                <a:lnTo>
                  <a:pt x="379" y="63"/>
                </a:lnTo>
                <a:lnTo>
                  <a:pt x="381" y="60"/>
                </a:lnTo>
                <a:lnTo>
                  <a:pt x="383" y="60"/>
                </a:lnTo>
                <a:lnTo>
                  <a:pt x="385" y="60"/>
                </a:lnTo>
                <a:lnTo>
                  <a:pt x="388" y="60"/>
                </a:lnTo>
                <a:lnTo>
                  <a:pt x="390" y="60"/>
                </a:lnTo>
                <a:lnTo>
                  <a:pt x="392" y="58"/>
                </a:lnTo>
                <a:lnTo>
                  <a:pt x="396" y="58"/>
                </a:lnTo>
                <a:lnTo>
                  <a:pt x="398" y="58"/>
                </a:lnTo>
                <a:lnTo>
                  <a:pt x="401" y="58"/>
                </a:lnTo>
                <a:lnTo>
                  <a:pt x="403" y="58"/>
                </a:lnTo>
                <a:lnTo>
                  <a:pt x="405" y="58"/>
                </a:lnTo>
                <a:lnTo>
                  <a:pt x="407" y="58"/>
                </a:lnTo>
                <a:lnTo>
                  <a:pt x="409" y="56"/>
                </a:lnTo>
                <a:lnTo>
                  <a:pt x="414" y="56"/>
                </a:lnTo>
                <a:lnTo>
                  <a:pt x="416" y="56"/>
                </a:lnTo>
                <a:lnTo>
                  <a:pt x="418" y="56"/>
                </a:lnTo>
                <a:lnTo>
                  <a:pt x="420" y="56"/>
                </a:lnTo>
                <a:lnTo>
                  <a:pt x="422" y="56"/>
                </a:lnTo>
                <a:lnTo>
                  <a:pt x="424" y="56"/>
                </a:lnTo>
                <a:lnTo>
                  <a:pt x="429" y="56"/>
                </a:lnTo>
                <a:lnTo>
                  <a:pt x="431" y="56"/>
                </a:lnTo>
                <a:lnTo>
                  <a:pt x="433" y="56"/>
                </a:lnTo>
                <a:lnTo>
                  <a:pt x="435" y="56"/>
                </a:lnTo>
                <a:lnTo>
                  <a:pt x="437" y="56"/>
                </a:lnTo>
                <a:lnTo>
                  <a:pt x="439" y="56"/>
                </a:lnTo>
                <a:lnTo>
                  <a:pt x="444" y="54"/>
                </a:lnTo>
                <a:lnTo>
                  <a:pt x="446" y="54"/>
                </a:lnTo>
                <a:lnTo>
                  <a:pt x="448" y="54"/>
                </a:lnTo>
                <a:lnTo>
                  <a:pt x="450" y="54"/>
                </a:lnTo>
                <a:lnTo>
                  <a:pt x="450" y="54"/>
                </a:lnTo>
                <a:lnTo>
                  <a:pt x="483" y="56"/>
                </a:lnTo>
                <a:lnTo>
                  <a:pt x="515" y="60"/>
                </a:lnTo>
                <a:lnTo>
                  <a:pt x="545" y="67"/>
                </a:lnTo>
                <a:lnTo>
                  <a:pt x="576" y="76"/>
                </a:lnTo>
                <a:lnTo>
                  <a:pt x="593" y="24"/>
                </a:lnTo>
                <a:lnTo>
                  <a:pt x="593" y="24"/>
                </a:lnTo>
                <a:close/>
                <a:moveTo>
                  <a:pt x="308" y="24"/>
                </a:moveTo>
                <a:lnTo>
                  <a:pt x="308" y="24"/>
                </a:lnTo>
                <a:lnTo>
                  <a:pt x="282" y="34"/>
                </a:lnTo>
                <a:lnTo>
                  <a:pt x="253" y="45"/>
                </a:lnTo>
                <a:lnTo>
                  <a:pt x="227" y="58"/>
                </a:lnTo>
                <a:lnTo>
                  <a:pt x="204" y="73"/>
                </a:lnTo>
                <a:lnTo>
                  <a:pt x="180" y="91"/>
                </a:lnTo>
                <a:lnTo>
                  <a:pt x="158" y="108"/>
                </a:lnTo>
                <a:lnTo>
                  <a:pt x="137" y="127"/>
                </a:lnTo>
                <a:lnTo>
                  <a:pt x="115" y="149"/>
                </a:lnTo>
                <a:lnTo>
                  <a:pt x="156" y="186"/>
                </a:lnTo>
                <a:lnTo>
                  <a:pt x="156" y="186"/>
                </a:lnTo>
                <a:lnTo>
                  <a:pt x="173" y="169"/>
                </a:lnTo>
                <a:lnTo>
                  <a:pt x="193" y="151"/>
                </a:lnTo>
                <a:lnTo>
                  <a:pt x="212" y="134"/>
                </a:lnTo>
                <a:lnTo>
                  <a:pt x="234" y="119"/>
                </a:lnTo>
                <a:lnTo>
                  <a:pt x="256" y="106"/>
                </a:lnTo>
                <a:lnTo>
                  <a:pt x="277" y="95"/>
                </a:lnTo>
                <a:lnTo>
                  <a:pt x="301" y="84"/>
                </a:lnTo>
                <a:lnTo>
                  <a:pt x="325" y="76"/>
                </a:lnTo>
                <a:lnTo>
                  <a:pt x="308" y="24"/>
                </a:lnTo>
                <a:lnTo>
                  <a:pt x="308" y="24"/>
                </a:lnTo>
                <a:close/>
                <a:moveTo>
                  <a:pt x="80" y="195"/>
                </a:moveTo>
                <a:lnTo>
                  <a:pt x="80" y="195"/>
                </a:lnTo>
                <a:lnTo>
                  <a:pt x="63" y="220"/>
                </a:lnTo>
                <a:lnTo>
                  <a:pt x="50" y="244"/>
                </a:lnTo>
                <a:lnTo>
                  <a:pt x="37" y="272"/>
                </a:lnTo>
                <a:lnTo>
                  <a:pt x="26" y="298"/>
                </a:lnTo>
                <a:lnTo>
                  <a:pt x="18" y="326"/>
                </a:lnTo>
                <a:lnTo>
                  <a:pt x="11" y="355"/>
                </a:lnTo>
                <a:lnTo>
                  <a:pt x="5" y="383"/>
                </a:lnTo>
                <a:lnTo>
                  <a:pt x="2" y="411"/>
                </a:lnTo>
                <a:lnTo>
                  <a:pt x="57" y="415"/>
                </a:lnTo>
                <a:lnTo>
                  <a:pt x="57" y="415"/>
                </a:lnTo>
                <a:lnTo>
                  <a:pt x="59" y="391"/>
                </a:lnTo>
                <a:lnTo>
                  <a:pt x="65" y="365"/>
                </a:lnTo>
                <a:lnTo>
                  <a:pt x="70" y="342"/>
                </a:lnTo>
                <a:lnTo>
                  <a:pt x="78" y="316"/>
                </a:lnTo>
                <a:lnTo>
                  <a:pt x="87" y="294"/>
                </a:lnTo>
                <a:lnTo>
                  <a:pt x="98" y="270"/>
                </a:lnTo>
                <a:lnTo>
                  <a:pt x="111" y="249"/>
                </a:lnTo>
                <a:lnTo>
                  <a:pt x="126" y="227"/>
                </a:lnTo>
                <a:lnTo>
                  <a:pt x="80" y="195"/>
                </a:lnTo>
                <a:lnTo>
                  <a:pt x="80" y="195"/>
                </a:lnTo>
                <a:close/>
                <a:moveTo>
                  <a:pt x="0" y="469"/>
                </a:moveTo>
                <a:lnTo>
                  <a:pt x="0" y="469"/>
                </a:lnTo>
                <a:lnTo>
                  <a:pt x="2" y="500"/>
                </a:lnTo>
                <a:lnTo>
                  <a:pt x="7" y="528"/>
                </a:lnTo>
                <a:lnTo>
                  <a:pt x="13" y="556"/>
                </a:lnTo>
                <a:lnTo>
                  <a:pt x="20" y="584"/>
                </a:lnTo>
                <a:lnTo>
                  <a:pt x="31" y="612"/>
                </a:lnTo>
                <a:lnTo>
                  <a:pt x="41" y="638"/>
                </a:lnTo>
                <a:lnTo>
                  <a:pt x="54" y="664"/>
                </a:lnTo>
                <a:lnTo>
                  <a:pt x="70" y="690"/>
                </a:lnTo>
                <a:lnTo>
                  <a:pt x="115" y="660"/>
                </a:lnTo>
                <a:lnTo>
                  <a:pt x="115" y="660"/>
                </a:lnTo>
                <a:lnTo>
                  <a:pt x="102" y="638"/>
                </a:lnTo>
                <a:lnTo>
                  <a:pt x="91" y="616"/>
                </a:lnTo>
                <a:lnTo>
                  <a:pt x="80" y="593"/>
                </a:lnTo>
                <a:lnTo>
                  <a:pt x="72" y="569"/>
                </a:lnTo>
                <a:lnTo>
                  <a:pt x="65" y="543"/>
                </a:lnTo>
                <a:lnTo>
                  <a:pt x="61" y="519"/>
                </a:lnTo>
                <a:lnTo>
                  <a:pt x="57" y="493"/>
                </a:lnTo>
                <a:lnTo>
                  <a:pt x="54" y="467"/>
                </a:lnTo>
                <a:lnTo>
                  <a:pt x="0" y="469"/>
                </a:lnTo>
                <a:lnTo>
                  <a:pt x="0" y="469"/>
                </a:lnTo>
                <a:close/>
                <a:moveTo>
                  <a:pt x="102" y="738"/>
                </a:moveTo>
                <a:lnTo>
                  <a:pt x="102" y="738"/>
                </a:lnTo>
                <a:lnTo>
                  <a:pt x="121" y="759"/>
                </a:lnTo>
                <a:lnTo>
                  <a:pt x="143" y="779"/>
                </a:lnTo>
                <a:lnTo>
                  <a:pt x="165" y="798"/>
                </a:lnTo>
                <a:lnTo>
                  <a:pt x="189" y="815"/>
                </a:lnTo>
                <a:lnTo>
                  <a:pt x="212" y="833"/>
                </a:lnTo>
                <a:lnTo>
                  <a:pt x="236" y="846"/>
                </a:lnTo>
                <a:lnTo>
                  <a:pt x="262" y="861"/>
                </a:lnTo>
                <a:lnTo>
                  <a:pt x="290" y="872"/>
                </a:lnTo>
                <a:lnTo>
                  <a:pt x="310" y="820"/>
                </a:lnTo>
                <a:lnTo>
                  <a:pt x="310" y="820"/>
                </a:lnTo>
                <a:lnTo>
                  <a:pt x="286" y="811"/>
                </a:lnTo>
                <a:lnTo>
                  <a:pt x="262" y="798"/>
                </a:lnTo>
                <a:lnTo>
                  <a:pt x="240" y="785"/>
                </a:lnTo>
                <a:lnTo>
                  <a:pt x="219" y="772"/>
                </a:lnTo>
                <a:lnTo>
                  <a:pt x="199" y="757"/>
                </a:lnTo>
                <a:lnTo>
                  <a:pt x="180" y="740"/>
                </a:lnTo>
                <a:lnTo>
                  <a:pt x="163" y="720"/>
                </a:lnTo>
                <a:lnTo>
                  <a:pt x="145" y="701"/>
                </a:lnTo>
                <a:lnTo>
                  <a:pt x="102" y="738"/>
                </a:lnTo>
                <a:lnTo>
                  <a:pt x="102" y="738"/>
                </a:lnTo>
                <a:close/>
                <a:moveTo>
                  <a:pt x="344" y="889"/>
                </a:moveTo>
                <a:lnTo>
                  <a:pt x="346" y="889"/>
                </a:lnTo>
                <a:lnTo>
                  <a:pt x="349" y="889"/>
                </a:lnTo>
                <a:lnTo>
                  <a:pt x="351" y="889"/>
                </a:lnTo>
                <a:lnTo>
                  <a:pt x="355" y="891"/>
                </a:lnTo>
                <a:lnTo>
                  <a:pt x="357" y="891"/>
                </a:lnTo>
                <a:lnTo>
                  <a:pt x="359" y="891"/>
                </a:lnTo>
                <a:lnTo>
                  <a:pt x="362" y="891"/>
                </a:lnTo>
                <a:lnTo>
                  <a:pt x="366" y="893"/>
                </a:lnTo>
                <a:lnTo>
                  <a:pt x="368" y="893"/>
                </a:lnTo>
                <a:lnTo>
                  <a:pt x="370" y="893"/>
                </a:lnTo>
                <a:lnTo>
                  <a:pt x="375" y="893"/>
                </a:lnTo>
                <a:lnTo>
                  <a:pt x="377" y="895"/>
                </a:lnTo>
                <a:lnTo>
                  <a:pt x="379" y="895"/>
                </a:lnTo>
                <a:lnTo>
                  <a:pt x="381" y="895"/>
                </a:lnTo>
                <a:lnTo>
                  <a:pt x="385" y="895"/>
                </a:lnTo>
                <a:lnTo>
                  <a:pt x="388" y="895"/>
                </a:lnTo>
                <a:lnTo>
                  <a:pt x="390" y="898"/>
                </a:lnTo>
                <a:lnTo>
                  <a:pt x="394" y="898"/>
                </a:lnTo>
                <a:lnTo>
                  <a:pt x="396" y="898"/>
                </a:lnTo>
                <a:lnTo>
                  <a:pt x="398" y="898"/>
                </a:lnTo>
                <a:lnTo>
                  <a:pt x="403" y="898"/>
                </a:lnTo>
                <a:lnTo>
                  <a:pt x="405" y="898"/>
                </a:lnTo>
                <a:lnTo>
                  <a:pt x="407" y="900"/>
                </a:lnTo>
                <a:lnTo>
                  <a:pt x="411" y="900"/>
                </a:lnTo>
                <a:lnTo>
                  <a:pt x="414" y="900"/>
                </a:lnTo>
                <a:lnTo>
                  <a:pt x="416" y="900"/>
                </a:lnTo>
                <a:lnTo>
                  <a:pt x="418" y="900"/>
                </a:lnTo>
                <a:lnTo>
                  <a:pt x="422" y="900"/>
                </a:lnTo>
                <a:lnTo>
                  <a:pt x="424" y="900"/>
                </a:lnTo>
                <a:lnTo>
                  <a:pt x="426" y="900"/>
                </a:lnTo>
                <a:lnTo>
                  <a:pt x="431" y="900"/>
                </a:lnTo>
                <a:lnTo>
                  <a:pt x="433" y="900"/>
                </a:lnTo>
                <a:lnTo>
                  <a:pt x="435" y="900"/>
                </a:lnTo>
                <a:lnTo>
                  <a:pt x="439" y="900"/>
                </a:lnTo>
                <a:lnTo>
                  <a:pt x="442" y="900"/>
                </a:lnTo>
                <a:lnTo>
                  <a:pt x="444" y="900"/>
                </a:lnTo>
                <a:lnTo>
                  <a:pt x="448" y="900"/>
                </a:lnTo>
                <a:lnTo>
                  <a:pt x="450" y="900"/>
                </a:lnTo>
                <a:lnTo>
                  <a:pt x="452" y="900"/>
                </a:lnTo>
                <a:lnTo>
                  <a:pt x="457" y="900"/>
                </a:lnTo>
                <a:lnTo>
                  <a:pt x="459" y="900"/>
                </a:lnTo>
                <a:lnTo>
                  <a:pt x="463" y="900"/>
                </a:lnTo>
                <a:lnTo>
                  <a:pt x="465" y="900"/>
                </a:lnTo>
                <a:lnTo>
                  <a:pt x="468" y="900"/>
                </a:lnTo>
                <a:lnTo>
                  <a:pt x="472" y="900"/>
                </a:lnTo>
                <a:lnTo>
                  <a:pt x="474" y="900"/>
                </a:lnTo>
                <a:lnTo>
                  <a:pt x="476" y="900"/>
                </a:lnTo>
                <a:lnTo>
                  <a:pt x="481" y="900"/>
                </a:lnTo>
                <a:lnTo>
                  <a:pt x="483" y="900"/>
                </a:lnTo>
                <a:lnTo>
                  <a:pt x="485" y="900"/>
                </a:lnTo>
                <a:lnTo>
                  <a:pt x="487" y="900"/>
                </a:lnTo>
                <a:lnTo>
                  <a:pt x="491" y="900"/>
                </a:lnTo>
                <a:lnTo>
                  <a:pt x="494" y="900"/>
                </a:lnTo>
                <a:lnTo>
                  <a:pt x="496" y="898"/>
                </a:lnTo>
                <a:lnTo>
                  <a:pt x="500" y="898"/>
                </a:lnTo>
                <a:lnTo>
                  <a:pt x="502" y="898"/>
                </a:lnTo>
                <a:lnTo>
                  <a:pt x="504" y="898"/>
                </a:lnTo>
                <a:lnTo>
                  <a:pt x="509" y="898"/>
                </a:lnTo>
                <a:lnTo>
                  <a:pt x="511" y="898"/>
                </a:lnTo>
                <a:lnTo>
                  <a:pt x="513" y="895"/>
                </a:lnTo>
                <a:lnTo>
                  <a:pt x="517" y="895"/>
                </a:lnTo>
                <a:lnTo>
                  <a:pt x="520" y="895"/>
                </a:lnTo>
                <a:lnTo>
                  <a:pt x="522" y="895"/>
                </a:lnTo>
                <a:lnTo>
                  <a:pt x="524" y="895"/>
                </a:lnTo>
                <a:lnTo>
                  <a:pt x="528" y="893"/>
                </a:lnTo>
                <a:lnTo>
                  <a:pt x="530" y="893"/>
                </a:lnTo>
                <a:lnTo>
                  <a:pt x="533" y="893"/>
                </a:lnTo>
                <a:lnTo>
                  <a:pt x="537" y="893"/>
                </a:lnTo>
                <a:lnTo>
                  <a:pt x="539" y="891"/>
                </a:lnTo>
                <a:lnTo>
                  <a:pt x="541" y="891"/>
                </a:lnTo>
                <a:lnTo>
                  <a:pt x="543" y="891"/>
                </a:lnTo>
                <a:lnTo>
                  <a:pt x="548" y="891"/>
                </a:lnTo>
                <a:lnTo>
                  <a:pt x="550" y="889"/>
                </a:lnTo>
                <a:lnTo>
                  <a:pt x="552" y="889"/>
                </a:lnTo>
                <a:lnTo>
                  <a:pt x="554" y="889"/>
                </a:lnTo>
                <a:lnTo>
                  <a:pt x="558" y="889"/>
                </a:lnTo>
                <a:lnTo>
                  <a:pt x="561" y="887"/>
                </a:lnTo>
                <a:lnTo>
                  <a:pt x="563" y="887"/>
                </a:lnTo>
                <a:lnTo>
                  <a:pt x="565" y="887"/>
                </a:lnTo>
                <a:lnTo>
                  <a:pt x="569" y="885"/>
                </a:lnTo>
                <a:lnTo>
                  <a:pt x="571" y="885"/>
                </a:lnTo>
                <a:lnTo>
                  <a:pt x="574" y="885"/>
                </a:lnTo>
                <a:lnTo>
                  <a:pt x="576" y="882"/>
                </a:lnTo>
                <a:lnTo>
                  <a:pt x="561" y="831"/>
                </a:lnTo>
                <a:lnTo>
                  <a:pt x="558" y="831"/>
                </a:lnTo>
                <a:lnTo>
                  <a:pt x="556" y="833"/>
                </a:lnTo>
                <a:lnTo>
                  <a:pt x="554" y="833"/>
                </a:lnTo>
                <a:lnTo>
                  <a:pt x="552" y="833"/>
                </a:lnTo>
                <a:lnTo>
                  <a:pt x="550" y="833"/>
                </a:lnTo>
                <a:lnTo>
                  <a:pt x="548" y="835"/>
                </a:lnTo>
                <a:lnTo>
                  <a:pt x="545" y="835"/>
                </a:lnTo>
                <a:lnTo>
                  <a:pt x="543" y="835"/>
                </a:lnTo>
                <a:lnTo>
                  <a:pt x="539" y="837"/>
                </a:lnTo>
                <a:lnTo>
                  <a:pt x="537" y="837"/>
                </a:lnTo>
                <a:lnTo>
                  <a:pt x="535" y="837"/>
                </a:lnTo>
                <a:lnTo>
                  <a:pt x="533" y="837"/>
                </a:lnTo>
                <a:lnTo>
                  <a:pt x="530" y="839"/>
                </a:lnTo>
                <a:lnTo>
                  <a:pt x="528" y="839"/>
                </a:lnTo>
                <a:lnTo>
                  <a:pt x="526" y="839"/>
                </a:lnTo>
                <a:lnTo>
                  <a:pt x="524" y="839"/>
                </a:lnTo>
                <a:lnTo>
                  <a:pt x="522" y="839"/>
                </a:lnTo>
                <a:lnTo>
                  <a:pt x="517" y="841"/>
                </a:lnTo>
                <a:lnTo>
                  <a:pt x="515" y="841"/>
                </a:lnTo>
                <a:lnTo>
                  <a:pt x="513" y="841"/>
                </a:lnTo>
                <a:lnTo>
                  <a:pt x="511" y="841"/>
                </a:lnTo>
                <a:lnTo>
                  <a:pt x="509" y="841"/>
                </a:lnTo>
                <a:lnTo>
                  <a:pt x="507" y="841"/>
                </a:lnTo>
                <a:lnTo>
                  <a:pt x="504" y="844"/>
                </a:lnTo>
                <a:lnTo>
                  <a:pt x="500" y="844"/>
                </a:lnTo>
                <a:lnTo>
                  <a:pt x="498" y="844"/>
                </a:lnTo>
                <a:lnTo>
                  <a:pt x="496" y="844"/>
                </a:lnTo>
                <a:lnTo>
                  <a:pt x="494" y="844"/>
                </a:lnTo>
                <a:lnTo>
                  <a:pt x="491" y="844"/>
                </a:lnTo>
                <a:lnTo>
                  <a:pt x="489" y="844"/>
                </a:lnTo>
                <a:lnTo>
                  <a:pt x="487" y="844"/>
                </a:lnTo>
                <a:lnTo>
                  <a:pt x="483" y="846"/>
                </a:lnTo>
                <a:lnTo>
                  <a:pt x="481" y="846"/>
                </a:lnTo>
                <a:lnTo>
                  <a:pt x="478" y="846"/>
                </a:lnTo>
                <a:lnTo>
                  <a:pt x="476" y="846"/>
                </a:lnTo>
                <a:lnTo>
                  <a:pt x="474" y="846"/>
                </a:lnTo>
                <a:lnTo>
                  <a:pt x="472" y="846"/>
                </a:lnTo>
                <a:lnTo>
                  <a:pt x="468" y="846"/>
                </a:lnTo>
                <a:lnTo>
                  <a:pt x="465" y="846"/>
                </a:lnTo>
                <a:lnTo>
                  <a:pt x="463" y="846"/>
                </a:lnTo>
                <a:lnTo>
                  <a:pt x="461" y="846"/>
                </a:lnTo>
                <a:lnTo>
                  <a:pt x="459" y="846"/>
                </a:lnTo>
                <a:lnTo>
                  <a:pt x="457" y="846"/>
                </a:lnTo>
                <a:lnTo>
                  <a:pt x="452" y="846"/>
                </a:lnTo>
                <a:lnTo>
                  <a:pt x="450" y="846"/>
                </a:lnTo>
                <a:lnTo>
                  <a:pt x="448" y="846"/>
                </a:lnTo>
                <a:lnTo>
                  <a:pt x="446" y="846"/>
                </a:lnTo>
                <a:lnTo>
                  <a:pt x="444" y="846"/>
                </a:lnTo>
                <a:lnTo>
                  <a:pt x="439" y="846"/>
                </a:lnTo>
                <a:lnTo>
                  <a:pt x="437" y="846"/>
                </a:lnTo>
                <a:lnTo>
                  <a:pt x="435" y="846"/>
                </a:lnTo>
                <a:lnTo>
                  <a:pt x="433" y="846"/>
                </a:lnTo>
                <a:lnTo>
                  <a:pt x="431" y="846"/>
                </a:lnTo>
                <a:lnTo>
                  <a:pt x="429" y="846"/>
                </a:lnTo>
                <a:lnTo>
                  <a:pt x="424" y="846"/>
                </a:lnTo>
                <a:lnTo>
                  <a:pt x="422" y="846"/>
                </a:lnTo>
                <a:lnTo>
                  <a:pt x="420" y="846"/>
                </a:lnTo>
                <a:lnTo>
                  <a:pt x="418" y="846"/>
                </a:lnTo>
                <a:lnTo>
                  <a:pt x="416" y="844"/>
                </a:lnTo>
                <a:lnTo>
                  <a:pt x="414" y="844"/>
                </a:lnTo>
                <a:lnTo>
                  <a:pt x="409" y="844"/>
                </a:lnTo>
                <a:lnTo>
                  <a:pt x="407" y="844"/>
                </a:lnTo>
                <a:lnTo>
                  <a:pt x="405" y="844"/>
                </a:lnTo>
                <a:lnTo>
                  <a:pt x="403" y="844"/>
                </a:lnTo>
                <a:lnTo>
                  <a:pt x="401" y="844"/>
                </a:lnTo>
                <a:lnTo>
                  <a:pt x="398" y="844"/>
                </a:lnTo>
                <a:lnTo>
                  <a:pt x="396" y="841"/>
                </a:lnTo>
                <a:lnTo>
                  <a:pt x="392" y="841"/>
                </a:lnTo>
                <a:lnTo>
                  <a:pt x="390" y="841"/>
                </a:lnTo>
                <a:lnTo>
                  <a:pt x="388" y="841"/>
                </a:lnTo>
                <a:lnTo>
                  <a:pt x="385" y="841"/>
                </a:lnTo>
                <a:lnTo>
                  <a:pt x="383" y="841"/>
                </a:lnTo>
                <a:lnTo>
                  <a:pt x="381" y="839"/>
                </a:lnTo>
                <a:lnTo>
                  <a:pt x="379" y="839"/>
                </a:lnTo>
                <a:lnTo>
                  <a:pt x="377" y="839"/>
                </a:lnTo>
                <a:lnTo>
                  <a:pt x="372" y="839"/>
                </a:lnTo>
                <a:lnTo>
                  <a:pt x="370" y="839"/>
                </a:lnTo>
                <a:lnTo>
                  <a:pt x="368" y="837"/>
                </a:lnTo>
                <a:lnTo>
                  <a:pt x="366" y="837"/>
                </a:lnTo>
                <a:lnTo>
                  <a:pt x="364" y="837"/>
                </a:lnTo>
                <a:lnTo>
                  <a:pt x="362" y="837"/>
                </a:lnTo>
                <a:lnTo>
                  <a:pt x="359" y="835"/>
                </a:lnTo>
                <a:lnTo>
                  <a:pt x="357" y="835"/>
                </a:lnTo>
                <a:lnTo>
                  <a:pt x="344" y="889"/>
                </a:lnTo>
                <a:lnTo>
                  <a:pt x="344" y="889"/>
                </a:lnTo>
                <a:close/>
                <a:moveTo>
                  <a:pt x="630" y="863"/>
                </a:moveTo>
                <a:lnTo>
                  <a:pt x="630" y="863"/>
                </a:lnTo>
                <a:lnTo>
                  <a:pt x="656" y="852"/>
                </a:lnTo>
                <a:lnTo>
                  <a:pt x="682" y="837"/>
                </a:lnTo>
                <a:lnTo>
                  <a:pt x="706" y="822"/>
                </a:lnTo>
                <a:lnTo>
                  <a:pt x="729" y="805"/>
                </a:lnTo>
                <a:lnTo>
                  <a:pt x="751" y="785"/>
                </a:lnTo>
                <a:lnTo>
                  <a:pt x="773" y="766"/>
                </a:lnTo>
                <a:lnTo>
                  <a:pt x="792" y="744"/>
                </a:lnTo>
                <a:lnTo>
                  <a:pt x="809" y="722"/>
                </a:lnTo>
                <a:lnTo>
                  <a:pt x="766" y="688"/>
                </a:lnTo>
                <a:lnTo>
                  <a:pt x="766" y="688"/>
                </a:lnTo>
                <a:lnTo>
                  <a:pt x="751" y="709"/>
                </a:lnTo>
                <a:lnTo>
                  <a:pt x="734" y="727"/>
                </a:lnTo>
                <a:lnTo>
                  <a:pt x="714" y="744"/>
                </a:lnTo>
                <a:lnTo>
                  <a:pt x="695" y="761"/>
                </a:lnTo>
                <a:lnTo>
                  <a:pt x="675" y="776"/>
                </a:lnTo>
                <a:lnTo>
                  <a:pt x="654" y="789"/>
                </a:lnTo>
                <a:lnTo>
                  <a:pt x="630" y="802"/>
                </a:lnTo>
                <a:lnTo>
                  <a:pt x="608" y="813"/>
                </a:lnTo>
                <a:lnTo>
                  <a:pt x="630" y="863"/>
                </a:lnTo>
                <a:lnTo>
                  <a:pt x="630" y="863"/>
                </a:lnTo>
                <a:close/>
                <a:moveTo>
                  <a:pt x="597" y="342"/>
                </a:moveTo>
                <a:lnTo>
                  <a:pt x="597" y="342"/>
                </a:lnTo>
                <a:lnTo>
                  <a:pt x="600" y="318"/>
                </a:lnTo>
                <a:lnTo>
                  <a:pt x="600" y="318"/>
                </a:lnTo>
                <a:lnTo>
                  <a:pt x="597" y="292"/>
                </a:lnTo>
                <a:lnTo>
                  <a:pt x="593" y="270"/>
                </a:lnTo>
                <a:lnTo>
                  <a:pt x="584" y="251"/>
                </a:lnTo>
                <a:lnTo>
                  <a:pt x="571" y="233"/>
                </a:lnTo>
                <a:lnTo>
                  <a:pt x="571" y="233"/>
                </a:lnTo>
                <a:lnTo>
                  <a:pt x="556" y="220"/>
                </a:lnTo>
                <a:lnTo>
                  <a:pt x="537" y="207"/>
                </a:lnTo>
                <a:lnTo>
                  <a:pt x="513" y="201"/>
                </a:lnTo>
                <a:lnTo>
                  <a:pt x="487" y="195"/>
                </a:lnTo>
                <a:lnTo>
                  <a:pt x="487" y="156"/>
                </a:lnTo>
                <a:lnTo>
                  <a:pt x="429" y="156"/>
                </a:lnTo>
                <a:lnTo>
                  <a:pt x="429" y="195"/>
                </a:lnTo>
                <a:lnTo>
                  <a:pt x="429" y="195"/>
                </a:lnTo>
                <a:lnTo>
                  <a:pt x="401" y="201"/>
                </a:lnTo>
                <a:lnTo>
                  <a:pt x="375" y="210"/>
                </a:lnTo>
                <a:lnTo>
                  <a:pt x="353" y="220"/>
                </a:lnTo>
                <a:lnTo>
                  <a:pt x="336" y="233"/>
                </a:lnTo>
                <a:lnTo>
                  <a:pt x="336" y="233"/>
                </a:lnTo>
                <a:lnTo>
                  <a:pt x="323" y="251"/>
                </a:lnTo>
                <a:lnTo>
                  <a:pt x="312" y="270"/>
                </a:lnTo>
                <a:lnTo>
                  <a:pt x="308" y="294"/>
                </a:lnTo>
                <a:lnTo>
                  <a:pt x="305" y="320"/>
                </a:lnTo>
                <a:lnTo>
                  <a:pt x="305" y="320"/>
                </a:lnTo>
                <a:lnTo>
                  <a:pt x="305" y="339"/>
                </a:lnTo>
                <a:lnTo>
                  <a:pt x="310" y="357"/>
                </a:lnTo>
                <a:lnTo>
                  <a:pt x="314" y="372"/>
                </a:lnTo>
                <a:lnTo>
                  <a:pt x="320" y="387"/>
                </a:lnTo>
                <a:lnTo>
                  <a:pt x="320" y="387"/>
                </a:lnTo>
                <a:lnTo>
                  <a:pt x="327" y="402"/>
                </a:lnTo>
                <a:lnTo>
                  <a:pt x="336" y="415"/>
                </a:lnTo>
                <a:lnTo>
                  <a:pt x="344" y="426"/>
                </a:lnTo>
                <a:lnTo>
                  <a:pt x="355" y="435"/>
                </a:lnTo>
                <a:lnTo>
                  <a:pt x="355" y="435"/>
                </a:lnTo>
                <a:lnTo>
                  <a:pt x="383" y="456"/>
                </a:lnTo>
                <a:lnTo>
                  <a:pt x="431" y="487"/>
                </a:lnTo>
                <a:lnTo>
                  <a:pt x="431" y="487"/>
                </a:lnTo>
                <a:lnTo>
                  <a:pt x="446" y="497"/>
                </a:lnTo>
                <a:lnTo>
                  <a:pt x="457" y="506"/>
                </a:lnTo>
                <a:lnTo>
                  <a:pt x="465" y="517"/>
                </a:lnTo>
                <a:lnTo>
                  <a:pt x="470" y="526"/>
                </a:lnTo>
                <a:lnTo>
                  <a:pt x="470" y="526"/>
                </a:lnTo>
                <a:lnTo>
                  <a:pt x="474" y="549"/>
                </a:lnTo>
                <a:lnTo>
                  <a:pt x="476" y="584"/>
                </a:lnTo>
                <a:lnTo>
                  <a:pt x="476" y="584"/>
                </a:lnTo>
                <a:lnTo>
                  <a:pt x="474" y="599"/>
                </a:lnTo>
                <a:lnTo>
                  <a:pt x="470" y="610"/>
                </a:lnTo>
                <a:lnTo>
                  <a:pt x="470" y="610"/>
                </a:lnTo>
                <a:lnTo>
                  <a:pt x="468" y="612"/>
                </a:lnTo>
                <a:lnTo>
                  <a:pt x="463" y="616"/>
                </a:lnTo>
                <a:lnTo>
                  <a:pt x="452" y="619"/>
                </a:lnTo>
                <a:lnTo>
                  <a:pt x="452" y="619"/>
                </a:lnTo>
                <a:lnTo>
                  <a:pt x="446" y="616"/>
                </a:lnTo>
                <a:lnTo>
                  <a:pt x="439" y="614"/>
                </a:lnTo>
                <a:lnTo>
                  <a:pt x="435" y="610"/>
                </a:lnTo>
                <a:lnTo>
                  <a:pt x="433" y="606"/>
                </a:lnTo>
                <a:lnTo>
                  <a:pt x="433" y="606"/>
                </a:lnTo>
                <a:lnTo>
                  <a:pt x="431" y="584"/>
                </a:lnTo>
                <a:lnTo>
                  <a:pt x="429" y="545"/>
                </a:lnTo>
                <a:lnTo>
                  <a:pt x="429" y="515"/>
                </a:lnTo>
                <a:lnTo>
                  <a:pt x="308" y="515"/>
                </a:lnTo>
                <a:lnTo>
                  <a:pt x="308" y="538"/>
                </a:lnTo>
                <a:lnTo>
                  <a:pt x="308" y="538"/>
                </a:lnTo>
                <a:lnTo>
                  <a:pt x="310" y="575"/>
                </a:lnTo>
                <a:lnTo>
                  <a:pt x="312" y="593"/>
                </a:lnTo>
                <a:lnTo>
                  <a:pt x="316" y="608"/>
                </a:lnTo>
                <a:lnTo>
                  <a:pt x="320" y="621"/>
                </a:lnTo>
                <a:lnTo>
                  <a:pt x="327" y="634"/>
                </a:lnTo>
                <a:lnTo>
                  <a:pt x="336" y="644"/>
                </a:lnTo>
                <a:lnTo>
                  <a:pt x="344" y="653"/>
                </a:lnTo>
                <a:lnTo>
                  <a:pt x="344" y="653"/>
                </a:lnTo>
                <a:lnTo>
                  <a:pt x="364" y="668"/>
                </a:lnTo>
                <a:lnTo>
                  <a:pt x="383" y="679"/>
                </a:lnTo>
                <a:lnTo>
                  <a:pt x="405" y="688"/>
                </a:lnTo>
                <a:lnTo>
                  <a:pt x="429" y="690"/>
                </a:lnTo>
                <a:lnTo>
                  <a:pt x="429" y="738"/>
                </a:lnTo>
                <a:lnTo>
                  <a:pt x="487" y="738"/>
                </a:lnTo>
                <a:lnTo>
                  <a:pt x="487" y="692"/>
                </a:lnTo>
                <a:lnTo>
                  <a:pt x="487" y="692"/>
                </a:lnTo>
                <a:lnTo>
                  <a:pt x="515" y="686"/>
                </a:lnTo>
                <a:lnTo>
                  <a:pt x="541" y="677"/>
                </a:lnTo>
                <a:lnTo>
                  <a:pt x="563" y="664"/>
                </a:lnTo>
                <a:lnTo>
                  <a:pt x="574" y="655"/>
                </a:lnTo>
                <a:lnTo>
                  <a:pt x="580" y="647"/>
                </a:lnTo>
                <a:lnTo>
                  <a:pt x="580" y="647"/>
                </a:lnTo>
                <a:lnTo>
                  <a:pt x="589" y="636"/>
                </a:lnTo>
                <a:lnTo>
                  <a:pt x="595" y="625"/>
                </a:lnTo>
                <a:lnTo>
                  <a:pt x="604" y="601"/>
                </a:lnTo>
                <a:lnTo>
                  <a:pt x="610" y="573"/>
                </a:lnTo>
                <a:lnTo>
                  <a:pt x="613" y="543"/>
                </a:lnTo>
                <a:lnTo>
                  <a:pt x="613" y="543"/>
                </a:lnTo>
                <a:lnTo>
                  <a:pt x="613" y="523"/>
                </a:lnTo>
                <a:lnTo>
                  <a:pt x="610" y="506"/>
                </a:lnTo>
                <a:lnTo>
                  <a:pt x="606" y="489"/>
                </a:lnTo>
                <a:lnTo>
                  <a:pt x="602" y="474"/>
                </a:lnTo>
                <a:lnTo>
                  <a:pt x="602" y="474"/>
                </a:lnTo>
                <a:lnTo>
                  <a:pt x="595" y="461"/>
                </a:lnTo>
                <a:lnTo>
                  <a:pt x="589" y="450"/>
                </a:lnTo>
                <a:lnTo>
                  <a:pt x="580" y="441"/>
                </a:lnTo>
                <a:lnTo>
                  <a:pt x="571" y="432"/>
                </a:lnTo>
                <a:lnTo>
                  <a:pt x="571" y="432"/>
                </a:lnTo>
                <a:lnTo>
                  <a:pt x="548" y="413"/>
                </a:lnTo>
                <a:lnTo>
                  <a:pt x="509" y="389"/>
                </a:lnTo>
                <a:lnTo>
                  <a:pt x="509" y="389"/>
                </a:lnTo>
                <a:lnTo>
                  <a:pt x="465" y="361"/>
                </a:lnTo>
                <a:lnTo>
                  <a:pt x="442" y="344"/>
                </a:lnTo>
                <a:lnTo>
                  <a:pt x="442" y="344"/>
                </a:lnTo>
                <a:lnTo>
                  <a:pt x="437" y="337"/>
                </a:lnTo>
                <a:lnTo>
                  <a:pt x="433" y="329"/>
                </a:lnTo>
                <a:lnTo>
                  <a:pt x="431" y="318"/>
                </a:lnTo>
                <a:lnTo>
                  <a:pt x="431" y="303"/>
                </a:lnTo>
                <a:lnTo>
                  <a:pt x="431" y="303"/>
                </a:lnTo>
                <a:lnTo>
                  <a:pt x="433" y="288"/>
                </a:lnTo>
                <a:lnTo>
                  <a:pt x="437" y="277"/>
                </a:lnTo>
                <a:lnTo>
                  <a:pt x="437" y="277"/>
                </a:lnTo>
                <a:lnTo>
                  <a:pt x="444" y="270"/>
                </a:lnTo>
                <a:lnTo>
                  <a:pt x="452" y="268"/>
                </a:lnTo>
                <a:lnTo>
                  <a:pt x="452" y="268"/>
                </a:lnTo>
                <a:lnTo>
                  <a:pt x="459" y="270"/>
                </a:lnTo>
                <a:lnTo>
                  <a:pt x="465" y="270"/>
                </a:lnTo>
                <a:lnTo>
                  <a:pt x="470" y="275"/>
                </a:lnTo>
                <a:lnTo>
                  <a:pt x="472" y="279"/>
                </a:lnTo>
                <a:lnTo>
                  <a:pt x="472" y="279"/>
                </a:lnTo>
                <a:lnTo>
                  <a:pt x="474" y="294"/>
                </a:lnTo>
                <a:lnTo>
                  <a:pt x="476" y="322"/>
                </a:lnTo>
                <a:lnTo>
                  <a:pt x="476" y="342"/>
                </a:lnTo>
                <a:lnTo>
                  <a:pt x="597" y="342"/>
                </a:lnTo>
                <a:close/>
              </a:path>
            </a:pathLst>
          </a:custGeom>
          <a:solidFill>
            <a:srgbClr val="3F3F3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5" name="Freeform 15"/>
          <p:cNvSpPr>
            <a:spLocks noEditPoints="1"/>
          </p:cNvSpPr>
          <p:nvPr/>
        </p:nvSpPr>
        <p:spPr>
          <a:xfrm>
            <a:off x="8682038" y="3622675"/>
            <a:ext cx="644525" cy="644525"/>
          </a:xfrm>
          <a:custGeom>
            <a:avLst/>
            <a:gdLst>
              <a:gd name="txL" fmla="*/ 0 w 900"/>
              <a:gd name="txT" fmla="*/ 0 h 900"/>
              <a:gd name="txR" fmla="*/ 900 w 900"/>
              <a:gd name="txB" fmla="*/ 900 h 900"/>
            </a:gdLst>
            <a:ahLst/>
            <a:cxnLst>
              <a:cxn ang="0">
                <a:pos x="714" y="188"/>
              </a:cxn>
              <a:cxn ang="0">
                <a:pos x="820" y="489"/>
              </a:cxn>
              <a:cxn ang="0">
                <a:pos x="628" y="776"/>
              </a:cxn>
              <a:cxn ang="0">
                <a:pos x="305" y="794"/>
              </a:cxn>
              <a:cxn ang="0">
                <a:pos x="87" y="526"/>
              </a:cxn>
              <a:cxn ang="0">
                <a:pos x="165" y="214"/>
              </a:cxn>
              <a:cxn ang="0">
                <a:pos x="450" y="78"/>
              </a:cxn>
              <a:cxn ang="0">
                <a:pos x="900" y="471"/>
              </a:cxn>
              <a:cxn ang="0">
                <a:pos x="809" y="619"/>
              </a:cxn>
              <a:cxn ang="0">
                <a:pos x="889" y="346"/>
              </a:cxn>
              <a:cxn ang="0">
                <a:pos x="835" y="359"/>
              </a:cxn>
              <a:cxn ang="0">
                <a:pos x="805" y="173"/>
              </a:cxn>
              <a:cxn ang="0">
                <a:pos x="647" y="106"/>
              </a:cxn>
              <a:cxn ang="0">
                <a:pos x="593" y="24"/>
              </a:cxn>
              <a:cxn ang="0">
                <a:pos x="435" y="0"/>
              </a:cxn>
              <a:cxn ang="0">
                <a:pos x="407" y="2"/>
              </a:cxn>
              <a:cxn ang="0">
                <a:pos x="379" y="6"/>
              </a:cxn>
              <a:cxn ang="0">
                <a:pos x="381" y="60"/>
              </a:cxn>
              <a:cxn ang="0">
                <a:pos x="405" y="58"/>
              </a:cxn>
              <a:cxn ang="0">
                <a:pos x="431" y="56"/>
              </a:cxn>
              <a:cxn ang="0">
                <a:pos x="483" y="56"/>
              </a:cxn>
              <a:cxn ang="0">
                <a:pos x="227" y="58"/>
              </a:cxn>
              <a:cxn ang="0">
                <a:pos x="212" y="134"/>
              </a:cxn>
              <a:cxn ang="0">
                <a:pos x="63" y="220"/>
              </a:cxn>
              <a:cxn ang="0">
                <a:pos x="59" y="391"/>
              </a:cxn>
              <a:cxn ang="0">
                <a:pos x="0" y="469"/>
              </a:cxn>
              <a:cxn ang="0">
                <a:pos x="115" y="660"/>
              </a:cxn>
              <a:cxn ang="0">
                <a:pos x="0" y="469"/>
              </a:cxn>
              <a:cxn ang="0">
                <a:pos x="262" y="861"/>
              </a:cxn>
              <a:cxn ang="0">
                <a:pos x="163" y="720"/>
              </a:cxn>
              <a:cxn ang="0">
                <a:pos x="359" y="891"/>
              </a:cxn>
              <a:cxn ang="0">
                <a:pos x="388" y="895"/>
              </a:cxn>
              <a:cxn ang="0">
                <a:pos x="416" y="900"/>
              </a:cxn>
              <a:cxn ang="0">
                <a:pos x="444" y="900"/>
              </a:cxn>
              <a:cxn ang="0">
                <a:pos x="474" y="900"/>
              </a:cxn>
              <a:cxn ang="0">
                <a:pos x="502" y="898"/>
              </a:cxn>
              <a:cxn ang="0">
                <a:pos x="530" y="893"/>
              </a:cxn>
              <a:cxn ang="0">
                <a:pos x="558" y="889"/>
              </a:cxn>
              <a:cxn ang="0">
                <a:pos x="556" y="833"/>
              </a:cxn>
              <a:cxn ang="0">
                <a:pos x="533" y="837"/>
              </a:cxn>
              <a:cxn ang="0">
                <a:pos x="509" y="841"/>
              </a:cxn>
              <a:cxn ang="0">
                <a:pos x="483" y="846"/>
              </a:cxn>
              <a:cxn ang="0">
                <a:pos x="459" y="846"/>
              </a:cxn>
              <a:cxn ang="0">
                <a:pos x="433" y="846"/>
              </a:cxn>
              <a:cxn ang="0">
                <a:pos x="407" y="844"/>
              </a:cxn>
              <a:cxn ang="0">
                <a:pos x="383" y="841"/>
              </a:cxn>
              <a:cxn ang="0">
                <a:pos x="359" y="835"/>
              </a:cxn>
              <a:cxn ang="0">
                <a:pos x="751" y="785"/>
              </a:cxn>
              <a:cxn ang="0">
                <a:pos x="675" y="776"/>
              </a:cxn>
              <a:cxn ang="0">
                <a:pos x="597" y="292"/>
              </a:cxn>
              <a:cxn ang="0">
                <a:pos x="429" y="156"/>
              </a:cxn>
              <a:cxn ang="0">
                <a:pos x="308" y="294"/>
              </a:cxn>
              <a:cxn ang="0">
                <a:pos x="344" y="426"/>
              </a:cxn>
              <a:cxn ang="0">
                <a:pos x="470" y="526"/>
              </a:cxn>
              <a:cxn ang="0">
                <a:pos x="452" y="619"/>
              </a:cxn>
              <a:cxn ang="0">
                <a:pos x="308" y="538"/>
              </a:cxn>
              <a:cxn ang="0">
                <a:pos x="364" y="668"/>
              </a:cxn>
              <a:cxn ang="0">
                <a:pos x="563" y="664"/>
              </a:cxn>
              <a:cxn ang="0">
                <a:pos x="613" y="523"/>
              </a:cxn>
              <a:cxn ang="0">
                <a:pos x="548" y="413"/>
              </a:cxn>
              <a:cxn ang="0">
                <a:pos x="431" y="303"/>
              </a:cxn>
              <a:cxn ang="0">
                <a:pos x="472" y="279"/>
              </a:cxn>
            </a:cxnLst>
            <a:rect l="txL" t="txT" r="txR" b="txB"/>
            <a:pathLst>
              <a:path w="900" h="900">
                <a:moveTo>
                  <a:pt x="450" y="78"/>
                </a:moveTo>
                <a:lnTo>
                  <a:pt x="450" y="78"/>
                </a:lnTo>
                <a:lnTo>
                  <a:pt x="489" y="80"/>
                </a:lnTo>
                <a:lnTo>
                  <a:pt x="526" y="86"/>
                </a:lnTo>
                <a:lnTo>
                  <a:pt x="561" y="95"/>
                </a:lnTo>
                <a:lnTo>
                  <a:pt x="595" y="108"/>
                </a:lnTo>
                <a:lnTo>
                  <a:pt x="628" y="123"/>
                </a:lnTo>
                <a:lnTo>
                  <a:pt x="658" y="143"/>
                </a:lnTo>
                <a:lnTo>
                  <a:pt x="688" y="164"/>
                </a:lnTo>
                <a:lnTo>
                  <a:pt x="714" y="188"/>
                </a:lnTo>
                <a:lnTo>
                  <a:pt x="738" y="214"/>
                </a:lnTo>
                <a:lnTo>
                  <a:pt x="760" y="242"/>
                </a:lnTo>
                <a:lnTo>
                  <a:pt x="777" y="272"/>
                </a:lnTo>
                <a:lnTo>
                  <a:pt x="794" y="305"/>
                </a:lnTo>
                <a:lnTo>
                  <a:pt x="805" y="339"/>
                </a:lnTo>
                <a:lnTo>
                  <a:pt x="816" y="376"/>
                </a:lnTo>
                <a:lnTo>
                  <a:pt x="820" y="413"/>
                </a:lnTo>
                <a:lnTo>
                  <a:pt x="822" y="450"/>
                </a:lnTo>
                <a:lnTo>
                  <a:pt x="822" y="450"/>
                </a:lnTo>
                <a:lnTo>
                  <a:pt x="820" y="489"/>
                </a:lnTo>
                <a:lnTo>
                  <a:pt x="816" y="526"/>
                </a:lnTo>
                <a:lnTo>
                  <a:pt x="805" y="560"/>
                </a:lnTo>
                <a:lnTo>
                  <a:pt x="794" y="595"/>
                </a:lnTo>
                <a:lnTo>
                  <a:pt x="777" y="627"/>
                </a:lnTo>
                <a:lnTo>
                  <a:pt x="760" y="657"/>
                </a:lnTo>
                <a:lnTo>
                  <a:pt x="738" y="688"/>
                </a:lnTo>
                <a:lnTo>
                  <a:pt x="714" y="714"/>
                </a:lnTo>
                <a:lnTo>
                  <a:pt x="688" y="738"/>
                </a:lnTo>
                <a:lnTo>
                  <a:pt x="658" y="759"/>
                </a:lnTo>
                <a:lnTo>
                  <a:pt x="628" y="776"/>
                </a:lnTo>
                <a:lnTo>
                  <a:pt x="595" y="794"/>
                </a:lnTo>
                <a:lnTo>
                  <a:pt x="561" y="807"/>
                </a:lnTo>
                <a:lnTo>
                  <a:pt x="526" y="815"/>
                </a:lnTo>
                <a:lnTo>
                  <a:pt x="489" y="820"/>
                </a:lnTo>
                <a:lnTo>
                  <a:pt x="450" y="822"/>
                </a:lnTo>
                <a:lnTo>
                  <a:pt x="450" y="822"/>
                </a:lnTo>
                <a:lnTo>
                  <a:pt x="414" y="820"/>
                </a:lnTo>
                <a:lnTo>
                  <a:pt x="377" y="815"/>
                </a:lnTo>
                <a:lnTo>
                  <a:pt x="340" y="807"/>
                </a:lnTo>
                <a:lnTo>
                  <a:pt x="305" y="794"/>
                </a:lnTo>
                <a:lnTo>
                  <a:pt x="273" y="776"/>
                </a:lnTo>
                <a:lnTo>
                  <a:pt x="243" y="759"/>
                </a:lnTo>
                <a:lnTo>
                  <a:pt x="214" y="738"/>
                </a:lnTo>
                <a:lnTo>
                  <a:pt x="189" y="714"/>
                </a:lnTo>
                <a:lnTo>
                  <a:pt x="165" y="688"/>
                </a:lnTo>
                <a:lnTo>
                  <a:pt x="143" y="657"/>
                </a:lnTo>
                <a:lnTo>
                  <a:pt x="124" y="627"/>
                </a:lnTo>
                <a:lnTo>
                  <a:pt x="108" y="595"/>
                </a:lnTo>
                <a:lnTo>
                  <a:pt x="95" y="560"/>
                </a:lnTo>
                <a:lnTo>
                  <a:pt x="87" y="526"/>
                </a:lnTo>
                <a:lnTo>
                  <a:pt x="80" y="489"/>
                </a:lnTo>
                <a:lnTo>
                  <a:pt x="78" y="450"/>
                </a:lnTo>
                <a:lnTo>
                  <a:pt x="78" y="450"/>
                </a:lnTo>
                <a:lnTo>
                  <a:pt x="80" y="413"/>
                </a:lnTo>
                <a:lnTo>
                  <a:pt x="87" y="376"/>
                </a:lnTo>
                <a:lnTo>
                  <a:pt x="95" y="339"/>
                </a:lnTo>
                <a:lnTo>
                  <a:pt x="108" y="305"/>
                </a:lnTo>
                <a:lnTo>
                  <a:pt x="124" y="272"/>
                </a:lnTo>
                <a:lnTo>
                  <a:pt x="143" y="242"/>
                </a:lnTo>
                <a:lnTo>
                  <a:pt x="165" y="214"/>
                </a:lnTo>
                <a:lnTo>
                  <a:pt x="189" y="188"/>
                </a:lnTo>
                <a:lnTo>
                  <a:pt x="214" y="164"/>
                </a:lnTo>
                <a:lnTo>
                  <a:pt x="243" y="143"/>
                </a:lnTo>
                <a:lnTo>
                  <a:pt x="273" y="123"/>
                </a:lnTo>
                <a:lnTo>
                  <a:pt x="305" y="108"/>
                </a:lnTo>
                <a:lnTo>
                  <a:pt x="340" y="95"/>
                </a:lnTo>
                <a:lnTo>
                  <a:pt x="377" y="86"/>
                </a:lnTo>
                <a:lnTo>
                  <a:pt x="414" y="80"/>
                </a:lnTo>
                <a:lnTo>
                  <a:pt x="450" y="78"/>
                </a:lnTo>
                <a:lnTo>
                  <a:pt x="450" y="78"/>
                </a:lnTo>
                <a:close/>
                <a:moveTo>
                  <a:pt x="842" y="673"/>
                </a:moveTo>
                <a:lnTo>
                  <a:pt x="842" y="673"/>
                </a:lnTo>
                <a:lnTo>
                  <a:pt x="855" y="649"/>
                </a:lnTo>
                <a:lnTo>
                  <a:pt x="866" y="625"/>
                </a:lnTo>
                <a:lnTo>
                  <a:pt x="874" y="601"/>
                </a:lnTo>
                <a:lnTo>
                  <a:pt x="883" y="575"/>
                </a:lnTo>
                <a:lnTo>
                  <a:pt x="889" y="549"/>
                </a:lnTo>
                <a:lnTo>
                  <a:pt x="896" y="523"/>
                </a:lnTo>
                <a:lnTo>
                  <a:pt x="898" y="497"/>
                </a:lnTo>
                <a:lnTo>
                  <a:pt x="900" y="471"/>
                </a:lnTo>
                <a:lnTo>
                  <a:pt x="900" y="471"/>
                </a:lnTo>
                <a:lnTo>
                  <a:pt x="900" y="465"/>
                </a:lnTo>
                <a:lnTo>
                  <a:pt x="846" y="465"/>
                </a:lnTo>
                <a:lnTo>
                  <a:pt x="846" y="465"/>
                </a:lnTo>
                <a:lnTo>
                  <a:pt x="844" y="497"/>
                </a:lnTo>
                <a:lnTo>
                  <a:pt x="840" y="528"/>
                </a:lnTo>
                <a:lnTo>
                  <a:pt x="831" y="558"/>
                </a:lnTo>
                <a:lnTo>
                  <a:pt x="822" y="588"/>
                </a:lnTo>
                <a:lnTo>
                  <a:pt x="822" y="588"/>
                </a:lnTo>
                <a:lnTo>
                  <a:pt x="809" y="619"/>
                </a:lnTo>
                <a:lnTo>
                  <a:pt x="794" y="647"/>
                </a:lnTo>
                <a:lnTo>
                  <a:pt x="842" y="673"/>
                </a:lnTo>
                <a:lnTo>
                  <a:pt x="842" y="673"/>
                </a:lnTo>
                <a:close/>
                <a:moveTo>
                  <a:pt x="900" y="454"/>
                </a:moveTo>
                <a:lnTo>
                  <a:pt x="900" y="450"/>
                </a:lnTo>
                <a:lnTo>
                  <a:pt x="900" y="450"/>
                </a:lnTo>
                <a:lnTo>
                  <a:pt x="900" y="424"/>
                </a:lnTo>
                <a:lnTo>
                  <a:pt x="898" y="398"/>
                </a:lnTo>
                <a:lnTo>
                  <a:pt x="894" y="372"/>
                </a:lnTo>
                <a:lnTo>
                  <a:pt x="889" y="346"/>
                </a:lnTo>
                <a:lnTo>
                  <a:pt x="881" y="320"/>
                </a:lnTo>
                <a:lnTo>
                  <a:pt x="872" y="294"/>
                </a:lnTo>
                <a:lnTo>
                  <a:pt x="864" y="270"/>
                </a:lnTo>
                <a:lnTo>
                  <a:pt x="853" y="246"/>
                </a:lnTo>
                <a:lnTo>
                  <a:pt x="803" y="270"/>
                </a:lnTo>
                <a:lnTo>
                  <a:pt x="803" y="270"/>
                </a:lnTo>
                <a:lnTo>
                  <a:pt x="814" y="292"/>
                </a:lnTo>
                <a:lnTo>
                  <a:pt x="822" y="313"/>
                </a:lnTo>
                <a:lnTo>
                  <a:pt x="829" y="335"/>
                </a:lnTo>
                <a:lnTo>
                  <a:pt x="835" y="359"/>
                </a:lnTo>
                <a:lnTo>
                  <a:pt x="840" y="381"/>
                </a:lnTo>
                <a:lnTo>
                  <a:pt x="844" y="404"/>
                </a:lnTo>
                <a:lnTo>
                  <a:pt x="846" y="426"/>
                </a:lnTo>
                <a:lnTo>
                  <a:pt x="846" y="450"/>
                </a:lnTo>
                <a:lnTo>
                  <a:pt x="846" y="454"/>
                </a:lnTo>
                <a:lnTo>
                  <a:pt x="900" y="454"/>
                </a:lnTo>
                <a:lnTo>
                  <a:pt x="900" y="454"/>
                </a:lnTo>
                <a:close/>
                <a:moveTo>
                  <a:pt x="822" y="197"/>
                </a:moveTo>
                <a:lnTo>
                  <a:pt x="822" y="197"/>
                </a:lnTo>
                <a:lnTo>
                  <a:pt x="805" y="173"/>
                </a:lnTo>
                <a:lnTo>
                  <a:pt x="786" y="149"/>
                </a:lnTo>
                <a:lnTo>
                  <a:pt x="766" y="130"/>
                </a:lnTo>
                <a:lnTo>
                  <a:pt x="745" y="110"/>
                </a:lnTo>
                <a:lnTo>
                  <a:pt x="721" y="91"/>
                </a:lnTo>
                <a:lnTo>
                  <a:pt x="699" y="73"/>
                </a:lnTo>
                <a:lnTo>
                  <a:pt x="673" y="58"/>
                </a:lnTo>
                <a:lnTo>
                  <a:pt x="647" y="45"/>
                </a:lnTo>
                <a:lnTo>
                  <a:pt x="623" y="95"/>
                </a:lnTo>
                <a:lnTo>
                  <a:pt x="623" y="95"/>
                </a:lnTo>
                <a:lnTo>
                  <a:pt x="647" y="106"/>
                </a:lnTo>
                <a:lnTo>
                  <a:pt x="669" y="121"/>
                </a:lnTo>
                <a:lnTo>
                  <a:pt x="688" y="134"/>
                </a:lnTo>
                <a:lnTo>
                  <a:pt x="710" y="151"/>
                </a:lnTo>
                <a:lnTo>
                  <a:pt x="727" y="169"/>
                </a:lnTo>
                <a:lnTo>
                  <a:pt x="745" y="186"/>
                </a:lnTo>
                <a:lnTo>
                  <a:pt x="762" y="205"/>
                </a:lnTo>
                <a:lnTo>
                  <a:pt x="777" y="227"/>
                </a:lnTo>
                <a:lnTo>
                  <a:pt x="822" y="197"/>
                </a:lnTo>
                <a:lnTo>
                  <a:pt x="822" y="197"/>
                </a:lnTo>
                <a:close/>
                <a:moveTo>
                  <a:pt x="593" y="24"/>
                </a:moveTo>
                <a:lnTo>
                  <a:pt x="593" y="24"/>
                </a:lnTo>
                <a:lnTo>
                  <a:pt x="558" y="13"/>
                </a:lnTo>
                <a:lnTo>
                  <a:pt x="524" y="6"/>
                </a:lnTo>
                <a:lnTo>
                  <a:pt x="487" y="2"/>
                </a:lnTo>
                <a:lnTo>
                  <a:pt x="450" y="0"/>
                </a:lnTo>
                <a:lnTo>
                  <a:pt x="448" y="0"/>
                </a:lnTo>
                <a:lnTo>
                  <a:pt x="444" y="0"/>
                </a:lnTo>
                <a:lnTo>
                  <a:pt x="442" y="0"/>
                </a:lnTo>
                <a:lnTo>
                  <a:pt x="439" y="0"/>
                </a:lnTo>
                <a:lnTo>
                  <a:pt x="435" y="0"/>
                </a:lnTo>
                <a:lnTo>
                  <a:pt x="433" y="0"/>
                </a:lnTo>
                <a:lnTo>
                  <a:pt x="431" y="0"/>
                </a:lnTo>
                <a:lnTo>
                  <a:pt x="426" y="0"/>
                </a:lnTo>
                <a:lnTo>
                  <a:pt x="424" y="2"/>
                </a:lnTo>
                <a:lnTo>
                  <a:pt x="422" y="2"/>
                </a:lnTo>
                <a:lnTo>
                  <a:pt x="418" y="2"/>
                </a:lnTo>
                <a:lnTo>
                  <a:pt x="416" y="2"/>
                </a:lnTo>
                <a:lnTo>
                  <a:pt x="414" y="2"/>
                </a:lnTo>
                <a:lnTo>
                  <a:pt x="411" y="2"/>
                </a:lnTo>
                <a:lnTo>
                  <a:pt x="407" y="2"/>
                </a:lnTo>
                <a:lnTo>
                  <a:pt x="405" y="2"/>
                </a:lnTo>
                <a:lnTo>
                  <a:pt x="403" y="2"/>
                </a:lnTo>
                <a:lnTo>
                  <a:pt x="398" y="4"/>
                </a:lnTo>
                <a:lnTo>
                  <a:pt x="396" y="4"/>
                </a:lnTo>
                <a:lnTo>
                  <a:pt x="394" y="4"/>
                </a:lnTo>
                <a:lnTo>
                  <a:pt x="390" y="4"/>
                </a:lnTo>
                <a:lnTo>
                  <a:pt x="388" y="4"/>
                </a:lnTo>
                <a:lnTo>
                  <a:pt x="385" y="4"/>
                </a:lnTo>
                <a:lnTo>
                  <a:pt x="381" y="6"/>
                </a:lnTo>
                <a:lnTo>
                  <a:pt x="379" y="6"/>
                </a:lnTo>
                <a:lnTo>
                  <a:pt x="377" y="6"/>
                </a:lnTo>
                <a:lnTo>
                  <a:pt x="375" y="6"/>
                </a:lnTo>
                <a:lnTo>
                  <a:pt x="370" y="6"/>
                </a:lnTo>
                <a:lnTo>
                  <a:pt x="368" y="8"/>
                </a:lnTo>
                <a:lnTo>
                  <a:pt x="366" y="8"/>
                </a:lnTo>
                <a:lnTo>
                  <a:pt x="364" y="8"/>
                </a:lnTo>
                <a:lnTo>
                  <a:pt x="375" y="63"/>
                </a:lnTo>
                <a:lnTo>
                  <a:pt x="377" y="63"/>
                </a:lnTo>
                <a:lnTo>
                  <a:pt x="379" y="63"/>
                </a:lnTo>
                <a:lnTo>
                  <a:pt x="381" y="60"/>
                </a:lnTo>
                <a:lnTo>
                  <a:pt x="383" y="60"/>
                </a:lnTo>
                <a:lnTo>
                  <a:pt x="385" y="60"/>
                </a:lnTo>
                <a:lnTo>
                  <a:pt x="388" y="60"/>
                </a:lnTo>
                <a:lnTo>
                  <a:pt x="390" y="60"/>
                </a:lnTo>
                <a:lnTo>
                  <a:pt x="392" y="58"/>
                </a:lnTo>
                <a:lnTo>
                  <a:pt x="396" y="58"/>
                </a:lnTo>
                <a:lnTo>
                  <a:pt x="398" y="58"/>
                </a:lnTo>
                <a:lnTo>
                  <a:pt x="401" y="58"/>
                </a:lnTo>
                <a:lnTo>
                  <a:pt x="403" y="58"/>
                </a:lnTo>
                <a:lnTo>
                  <a:pt x="405" y="58"/>
                </a:lnTo>
                <a:lnTo>
                  <a:pt x="407" y="58"/>
                </a:lnTo>
                <a:lnTo>
                  <a:pt x="409" y="56"/>
                </a:lnTo>
                <a:lnTo>
                  <a:pt x="414" y="56"/>
                </a:lnTo>
                <a:lnTo>
                  <a:pt x="416" y="56"/>
                </a:lnTo>
                <a:lnTo>
                  <a:pt x="418" y="56"/>
                </a:lnTo>
                <a:lnTo>
                  <a:pt x="420" y="56"/>
                </a:lnTo>
                <a:lnTo>
                  <a:pt x="422" y="56"/>
                </a:lnTo>
                <a:lnTo>
                  <a:pt x="424" y="56"/>
                </a:lnTo>
                <a:lnTo>
                  <a:pt x="429" y="56"/>
                </a:lnTo>
                <a:lnTo>
                  <a:pt x="431" y="56"/>
                </a:lnTo>
                <a:lnTo>
                  <a:pt x="433" y="56"/>
                </a:lnTo>
                <a:lnTo>
                  <a:pt x="435" y="56"/>
                </a:lnTo>
                <a:lnTo>
                  <a:pt x="437" y="56"/>
                </a:lnTo>
                <a:lnTo>
                  <a:pt x="439" y="56"/>
                </a:lnTo>
                <a:lnTo>
                  <a:pt x="444" y="54"/>
                </a:lnTo>
                <a:lnTo>
                  <a:pt x="446" y="54"/>
                </a:lnTo>
                <a:lnTo>
                  <a:pt x="448" y="54"/>
                </a:lnTo>
                <a:lnTo>
                  <a:pt x="450" y="54"/>
                </a:lnTo>
                <a:lnTo>
                  <a:pt x="450" y="54"/>
                </a:lnTo>
                <a:lnTo>
                  <a:pt x="483" y="56"/>
                </a:lnTo>
                <a:lnTo>
                  <a:pt x="515" y="60"/>
                </a:lnTo>
                <a:lnTo>
                  <a:pt x="545" y="67"/>
                </a:lnTo>
                <a:lnTo>
                  <a:pt x="576" y="76"/>
                </a:lnTo>
                <a:lnTo>
                  <a:pt x="593" y="24"/>
                </a:lnTo>
                <a:lnTo>
                  <a:pt x="593" y="24"/>
                </a:lnTo>
                <a:close/>
                <a:moveTo>
                  <a:pt x="308" y="24"/>
                </a:moveTo>
                <a:lnTo>
                  <a:pt x="308" y="24"/>
                </a:lnTo>
                <a:lnTo>
                  <a:pt x="282" y="34"/>
                </a:lnTo>
                <a:lnTo>
                  <a:pt x="253" y="45"/>
                </a:lnTo>
                <a:lnTo>
                  <a:pt x="227" y="58"/>
                </a:lnTo>
                <a:lnTo>
                  <a:pt x="204" y="73"/>
                </a:lnTo>
                <a:lnTo>
                  <a:pt x="180" y="91"/>
                </a:lnTo>
                <a:lnTo>
                  <a:pt x="158" y="108"/>
                </a:lnTo>
                <a:lnTo>
                  <a:pt x="137" y="127"/>
                </a:lnTo>
                <a:lnTo>
                  <a:pt x="115" y="149"/>
                </a:lnTo>
                <a:lnTo>
                  <a:pt x="156" y="186"/>
                </a:lnTo>
                <a:lnTo>
                  <a:pt x="156" y="186"/>
                </a:lnTo>
                <a:lnTo>
                  <a:pt x="173" y="169"/>
                </a:lnTo>
                <a:lnTo>
                  <a:pt x="193" y="151"/>
                </a:lnTo>
                <a:lnTo>
                  <a:pt x="212" y="134"/>
                </a:lnTo>
                <a:lnTo>
                  <a:pt x="234" y="119"/>
                </a:lnTo>
                <a:lnTo>
                  <a:pt x="256" y="106"/>
                </a:lnTo>
                <a:lnTo>
                  <a:pt x="277" y="95"/>
                </a:lnTo>
                <a:lnTo>
                  <a:pt x="301" y="84"/>
                </a:lnTo>
                <a:lnTo>
                  <a:pt x="325" y="76"/>
                </a:lnTo>
                <a:lnTo>
                  <a:pt x="308" y="24"/>
                </a:lnTo>
                <a:lnTo>
                  <a:pt x="308" y="24"/>
                </a:lnTo>
                <a:close/>
                <a:moveTo>
                  <a:pt x="80" y="195"/>
                </a:moveTo>
                <a:lnTo>
                  <a:pt x="80" y="195"/>
                </a:lnTo>
                <a:lnTo>
                  <a:pt x="63" y="220"/>
                </a:lnTo>
                <a:lnTo>
                  <a:pt x="50" y="244"/>
                </a:lnTo>
                <a:lnTo>
                  <a:pt x="37" y="272"/>
                </a:lnTo>
                <a:lnTo>
                  <a:pt x="26" y="298"/>
                </a:lnTo>
                <a:lnTo>
                  <a:pt x="18" y="326"/>
                </a:lnTo>
                <a:lnTo>
                  <a:pt x="11" y="355"/>
                </a:lnTo>
                <a:lnTo>
                  <a:pt x="5" y="383"/>
                </a:lnTo>
                <a:lnTo>
                  <a:pt x="2" y="411"/>
                </a:lnTo>
                <a:lnTo>
                  <a:pt x="57" y="415"/>
                </a:lnTo>
                <a:lnTo>
                  <a:pt x="57" y="415"/>
                </a:lnTo>
                <a:lnTo>
                  <a:pt x="59" y="391"/>
                </a:lnTo>
                <a:lnTo>
                  <a:pt x="65" y="365"/>
                </a:lnTo>
                <a:lnTo>
                  <a:pt x="70" y="342"/>
                </a:lnTo>
                <a:lnTo>
                  <a:pt x="78" y="316"/>
                </a:lnTo>
                <a:lnTo>
                  <a:pt x="87" y="294"/>
                </a:lnTo>
                <a:lnTo>
                  <a:pt x="98" y="270"/>
                </a:lnTo>
                <a:lnTo>
                  <a:pt x="111" y="249"/>
                </a:lnTo>
                <a:lnTo>
                  <a:pt x="126" y="227"/>
                </a:lnTo>
                <a:lnTo>
                  <a:pt x="80" y="195"/>
                </a:lnTo>
                <a:lnTo>
                  <a:pt x="80" y="195"/>
                </a:lnTo>
                <a:close/>
                <a:moveTo>
                  <a:pt x="0" y="469"/>
                </a:moveTo>
                <a:lnTo>
                  <a:pt x="0" y="469"/>
                </a:lnTo>
                <a:lnTo>
                  <a:pt x="2" y="500"/>
                </a:lnTo>
                <a:lnTo>
                  <a:pt x="7" y="528"/>
                </a:lnTo>
                <a:lnTo>
                  <a:pt x="13" y="556"/>
                </a:lnTo>
                <a:lnTo>
                  <a:pt x="20" y="584"/>
                </a:lnTo>
                <a:lnTo>
                  <a:pt x="31" y="612"/>
                </a:lnTo>
                <a:lnTo>
                  <a:pt x="41" y="638"/>
                </a:lnTo>
                <a:lnTo>
                  <a:pt x="54" y="664"/>
                </a:lnTo>
                <a:lnTo>
                  <a:pt x="70" y="690"/>
                </a:lnTo>
                <a:lnTo>
                  <a:pt x="115" y="660"/>
                </a:lnTo>
                <a:lnTo>
                  <a:pt x="115" y="660"/>
                </a:lnTo>
                <a:lnTo>
                  <a:pt x="102" y="638"/>
                </a:lnTo>
                <a:lnTo>
                  <a:pt x="91" y="616"/>
                </a:lnTo>
                <a:lnTo>
                  <a:pt x="80" y="593"/>
                </a:lnTo>
                <a:lnTo>
                  <a:pt x="72" y="569"/>
                </a:lnTo>
                <a:lnTo>
                  <a:pt x="65" y="543"/>
                </a:lnTo>
                <a:lnTo>
                  <a:pt x="61" y="519"/>
                </a:lnTo>
                <a:lnTo>
                  <a:pt x="57" y="493"/>
                </a:lnTo>
                <a:lnTo>
                  <a:pt x="54" y="467"/>
                </a:lnTo>
                <a:lnTo>
                  <a:pt x="0" y="469"/>
                </a:lnTo>
                <a:lnTo>
                  <a:pt x="0" y="469"/>
                </a:lnTo>
                <a:close/>
                <a:moveTo>
                  <a:pt x="102" y="738"/>
                </a:moveTo>
                <a:lnTo>
                  <a:pt x="102" y="738"/>
                </a:lnTo>
                <a:lnTo>
                  <a:pt x="121" y="759"/>
                </a:lnTo>
                <a:lnTo>
                  <a:pt x="143" y="779"/>
                </a:lnTo>
                <a:lnTo>
                  <a:pt x="165" y="798"/>
                </a:lnTo>
                <a:lnTo>
                  <a:pt x="189" y="815"/>
                </a:lnTo>
                <a:lnTo>
                  <a:pt x="212" y="833"/>
                </a:lnTo>
                <a:lnTo>
                  <a:pt x="236" y="846"/>
                </a:lnTo>
                <a:lnTo>
                  <a:pt x="262" y="861"/>
                </a:lnTo>
                <a:lnTo>
                  <a:pt x="290" y="872"/>
                </a:lnTo>
                <a:lnTo>
                  <a:pt x="310" y="820"/>
                </a:lnTo>
                <a:lnTo>
                  <a:pt x="310" y="820"/>
                </a:lnTo>
                <a:lnTo>
                  <a:pt x="286" y="811"/>
                </a:lnTo>
                <a:lnTo>
                  <a:pt x="262" y="798"/>
                </a:lnTo>
                <a:lnTo>
                  <a:pt x="240" y="785"/>
                </a:lnTo>
                <a:lnTo>
                  <a:pt x="219" y="772"/>
                </a:lnTo>
                <a:lnTo>
                  <a:pt x="199" y="757"/>
                </a:lnTo>
                <a:lnTo>
                  <a:pt x="180" y="740"/>
                </a:lnTo>
                <a:lnTo>
                  <a:pt x="163" y="720"/>
                </a:lnTo>
                <a:lnTo>
                  <a:pt x="145" y="701"/>
                </a:lnTo>
                <a:lnTo>
                  <a:pt x="102" y="738"/>
                </a:lnTo>
                <a:lnTo>
                  <a:pt x="102" y="738"/>
                </a:lnTo>
                <a:close/>
                <a:moveTo>
                  <a:pt x="344" y="889"/>
                </a:moveTo>
                <a:lnTo>
                  <a:pt x="346" y="889"/>
                </a:lnTo>
                <a:lnTo>
                  <a:pt x="349" y="889"/>
                </a:lnTo>
                <a:lnTo>
                  <a:pt x="351" y="889"/>
                </a:lnTo>
                <a:lnTo>
                  <a:pt x="355" y="891"/>
                </a:lnTo>
                <a:lnTo>
                  <a:pt x="357" y="891"/>
                </a:lnTo>
                <a:lnTo>
                  <a:pt x="359" y="891"/>
                </a:lnTo>
                <a:lnTo>
                  <a:pt x="362" y="891"/>
                </a:lnTo>
                <a:lnTo>
                  <a:pt x="366" y="893"/>
                </a:lnTo>
                <a:lnTo>
                  <a:pt x="368" y="893"/>
                </a:lnTo>
                <a:lnTo>
                  <a:pt x="370" y="893"/>
                </a:lnTo>
                <a:lnTo>
                  <a:pt x="375" y="893"/>
                </a:lnTo>
                <a:lnTo>
                  <a:pt x="377" y="895"/>
                </a:lnTo>
                <a:lnTo>
                  <a:pt x="379" y="895"/>
                </a:lnTo>
                <a:lnTo>
                  <a:pt x="381" y="895"/>
                </a:lnTo>
                <a:lnTo>
                  <a:pt x="385" y="895"/>
                </a:lnTo>
                <a:lnTo>
                  <a:pt x="388" y="895"/>
                </a:lnTo>
                <a:lnTo>
                  <a:pt x="390" y="898"/>
                </a:lnTo>
                <a:lnTo>
                  <a:pt x="394" y="898"/>
                </a:lnTo>
                <a:lnTo>
                  <a:pt x="396" y="898"/>
                </a:lnTo>
                <a:lnTo>
                  <a:pt x="398" y="898"/>
                </a:lnTo>
                <a:lnTo>
                  <a:pt x="403" y="898"/>
                </a:lnTo>
                <a:lnTo>
                  <a:pt x="405" y="898"/>
                </a:lnTo>
                <a:lnTo>
                  <a:pt x="407" y="900"/>
                </a:lnTo>
                <a:lnTo>
                  <a:pt x="411" y="900"/>
                </a:lnTo>
                <a:lnTo>
                  <a:pt x="414" y="900"/>
                </a:lnTo>
                <a:lnTo>
                  <a:pt x="416" y="900"/>
                </a:lnTo>
                <a:lnTo>
                  <a:pt x="418" y="900"/>
                </a:lnTo>
                <a:lnTo>
                  <a:pt x="422" y="900"/>
                </a:lnTo>
                <a:lnTo>
                  <a:pt x="424" y="900"/>
                </a:lnTo>
                <a:lnTo>
                  <a:pt x="426" y="900"/>
                </a:lnTo>
                <a:lnTo>
                  <a:pt x="431" y="900"/>
                </a:lnTo>
                <a:lnTo>
                  <a:pt x="433" y="900"/>
                </a:lnTo>
                <a:lnTo>
                  <a:pt x="435" y="900"/>
                </a:lnTo>
                <a:lnTo>
                  <a:pt x="439" y="900"/>
                </a:lnTo>
                <a:lnTo>
                  <a:pt x="442" y="900"/>
                </a:lnTo>
                <a:lnTo>
                  <a:pt x="444" y="900"/>
                </a:lnTo>
                <a:lnTo>
                  <a:pt x="448" y="900"/>
                </a:lnTo>
                <a:lnTo>
                  <a:pt x="450" y="900"/>
                </a:lnTo>
                <a:lnTo>
                  <a:pt x="452" y="900"/>
                </a:lnTo>
                <a:lnTo>
                  <a:pt x="457" y="900"/>
                </a:lnTo>
                <a:lnTo>
                  <a:pt x="459" y="900"/>
                </a:lnTo>
                <a:lnTo>
                  <a:pt x="463" y="900"/>
                </a:lnTo>
                <a:lnTo>
                  <a:pt x="465" y="900"/>
                </a:lnTo>
                <a:lnTo>
                  <a:pt x="468" y="900"/>
                </a:lnTo>
                <a:lnTo>
                  <a:pt x="472" y="900"/>
                </a:lnTo>
                <a:lnTo>
                  <a:pt x="474" y="900"/>
                </a:lnTo>
                <a:lnTo>
                  <a:pt x="476" y="900"/>
                </a:lnTo>
                <a:lnTo>
                  <a:pt x="481" y="900"/>
                </a:lnTo>
                <a:lnTo>
                  <a:pt x="483" y="900"/>
                </a:lnTo>
                <a:lnTo>
                  <a:pt x="485" y="900"/>
                </a:lnTo>
                <a:lnTo>
                  <a:pt x="487" y="900"/>
                </a:lnTo>
                <a:lnTo>
                  <a:pt x="491" y="900"/>
                </a:lnTo>
                <a:lnTo>
                  <a:pt x="494" y="900"/>
                </a:lnTo>
                <a:lnTo>
                  <a:pt x="496" y="898"/>
                </a:lnTo>
                <a:lnTo>
                  <a:pt x="500" y="898"/>
                </a:lnTo>
                <a:lnTo>
                  <a:pt x="502" y="898"/>
                </a:lnTo>
                <a:lnTo>
                  <a:pt x="504" y="898"/>
                </a:lnTo>
                <a:lnTo>
                  <a:pt x="509" y="898"/>
                </a:lnTo>
                <a:lnTo>
                  <a:pt x="511" y="898"/>
                </a:lnTo>
                <a:lnTo>
                  <a:pt x="513" y="895"/>
                </a:lnTo>
                <a:lnTo>
                  <a:pt x="517" y="895"/>
                </a:lnTo>
                <a:lnTo>
                  <a:pt x="520" y="895"/>
                </a:lnTo>
                <a:lnTo>
                  <a:pt x="522" y="895"/>
                </a:lnTo>
                <a:lnTo>
                  <a:pt x="524" y="895"/>
                </a:lnTo>
                <a:lnTo>
                  <a:pt x="528" y="893"/>
                </a:lnTo>
                <a:lnTo>
                  <a:pt x="530" y="893"/>
                </a:lnTo>
                <a:lnTo>
                  <a:pt x="533" y="893"/>
                </a:lnTo>
                <a:lnTo>
                  <a:pt x="537" y="893"/>
                </a:lnTo>
                <a:lnTo>
                  <a:pt x="539" y="891"/>
                </a:lnTo>
                <a:lnTo>
                  <a:pt x="541" y="891"/>
                </a:lnTo>
                <a:lnTo>
                  <a:pt x="543" y="891"/>
                </a:lnTo>
                <a:lnTo>
                  <a:pt x="548" y="891"/>
                </a:lnTo>
                <a:lnTo>
                  <a:pt x="550" y="889"/>
                </a:lnTo>
                <a:lnTo>
                  <a:pt x="552" y="889"/>
                </a:lnTo>
                <a:lnTo>
                  <a:pt x="554" y="889"/>
                </a:lnTo>
                <a:lnTo>
                  <a:pt x="558" y="889"/>
                </a:lnTo>
                <a:lnTo>
                  <a:pt x="561" y="887"/>
                </a:lnTo>
                <a:lnTo>
                  <a:pt x="563" y="887"/>
                </a:lnTo>
                <a:lnTo>
                  <a:pt x="565" y="887"/>
                </a:lnTo>
                <a:lnTo>
                  <a:pt x="569" y="885"/>
                </a:lnTo>
                <a:lnTo>
                  <a:pt x="571" y="885"/>
                </a:lnTo>
                <a:lnTo>
                  <a:pt x="574" y="885"/>
                </a:lnTo>
                <a:lnTo>
                  <a:pt x="576" y="882"/>
                </a:lnTo>
                <a:lnTo>
                  <a:pt x="561" y="831"/>
                </a:lnTo>
                <a:lnTo>
                  <a:pt x="558" y="831"/>
                </a:lnTo>
                <a:lnTo>
                  <a:pt x="556" y="833"/>
                </a:lnTo>
                <a:lnTo>
                  <a:pt x="554" y="833"/>
                </a:lnTo>
                <a:lnTo>
                  <a:pt x="552" y="833"/>
                </a:lnTo>
                <a:lnTo>
                  <a:pt x="550" y="833"/>
                </a:lnTo>
                <a:lnTo>
                  <a:pt x="548" y="835"/>
                </a:lnTo>
                <a:lnTo>
                  <a:pt x="545" y="835"/>
                </a:lnTo>
                <a:lnTo>
                  <a:pt x="543" y="835"/>
                </a:lnTo>
                <a:lnTo>
                  <a:pt x="539" y="837"/>
                </a:lnTo>
                <a:lnTo>
                  <a:pt x="537" y="837"/>
                </a:lnTo>
                <a:lnTo>
                  <a:pt x="535" y="837"/>
                </a:lnTo>
                <a:lnTo>
                  <a:pt x="533" y="837"/>
                </a:lnTo>
                <a:lnTo>
                  <a:pt x="530" y="839"/>
                </a:lnTo>
                <a:lnTo>
                  <a:pt x="528" y="839"/>
                </a:lnTo>
                <a:lnTo>
                  <a:pt x="526" y="839"/>
                </a:lnTo>
                <a:lnTo>
                  <a:pt x="524" y="839"/>
                </a:lnTo>
                <a:lnTo>
                  <a:pt x="522" y="839"/>
                </a:lnTo>
                <a:lnTo>
                  <a:pt x="517" y="841"/>
                </a:lnTo>
                <a:lnTo>
                  <a:pt x="515" y="841"/>
                </a:lnTo>
                <a:lnTo>
                  <a:pt x="513" y="841"/>
                </a:lnTo>
                <a:lnTo>
                  <a:pt x="511" y="841"/>
                </a:lnTo>
                <a:lnTo>
                  <a:pt x="509" y="841"/>
                </a:lnTo>
                <a:lnTo>
                  <a:pt x="507" y="841"/>
                </a:lnTo>
                <a:lnTo>
                  <a:pt x="504" y="844"/>
                </a:lnTo>
                <a:lnTo>
                  <a:pt x="500" y="844"/>
                </a:lnTo>
                <a:lnTo>
                  <a:pt x="498" y="844"/>
                </a:lnTo>
                <a:lnTo>
                  <a:pt x="496" y="844"/>
                </a:lnTo>
                <a:lnTo>
                  <a:pt x="494" y="844"/>
                </a:lnTo>
                <a:lnTo>
                  <a:pt x="491" y="844"/>
                </a:lnTo>
                <a:lnTo>
                  <a:pt x="489" y="844"/>
                </a:lnTo>
                <a:lnTo>
                  <a:pt x="487" y="844"/>
                </a:lnTo>
                <a:lnTo>
                  <a:pt x="483" y="846"/>
                </a:lnTo>
                <a:lnTo>
                  <a:pt x="481" y="846"/>
                </a:lnTo>
                <a:lnTo>
                  <a:pt x="478" y="846"/>
                </a:lnTo>
                <a:lnTo>
                  <a:pt x="476" y="846"/>
                </a:lnTo>
                <a:lnTo>
                  <a:pt x="474" y="846"/>
                </a:lnTo>
                <a:lnTo>
                  <a:pt x="472" y="846"/>
                </a:lnTo>
                <a:lnTo>
                  <a:pt x="468" y="846"/>
                </a:lnTo>
                <a:lnTo>
                  <a:pt x="465" y="846"/>
                </a:lnTo>
                <a:lnTo>
                  <a:pt x="463" y="846"/>
                </a:lnTo>
                <a:lnTo>
                  <a:pt x="461" y="846"/>
                </a:lnTo>
                <a:lnTo>
                  <a:pt x="459" y="846"/>
                </a:lnTo>
                <a:lnTo>
                  <a:pt x="457" y="846"/>
                </a:lnTo>
                <a:lnTo>
                  <a:pt x="452" y="846"/>
                </a:lnTo>
                <a:lnTo>
                  <a:pt x="450" y="846"/>
                </a:lnTo>
                <a:lnTo>
                  <a:pt x="448" y="846"/>
                </a:lnTo>
                <a:lnTo>
                  <a:pt x="446" y="846"/>
                </a:lnTo>
                <a:lnTo>
                  <a:pt x="444" y="846"/>
                </a:lnTo>
                <a:lnTo>
                  <a:pt x="439" y="846"/>
                </a:lnTo>
                <a:lnTo>
                  <a:pt x="437" y="846"/>
                </a:lnTo>
                <a:lnTo>
                  <a:pt x="435" y="846"/>
                </a:lnTo>
                <a:lnTo>
                  <a:pt x="433" y="846"/>
                </a:lnTo>
                <a:lnTo>
                  <a:pt x="431" y="846"/>
                </a:lnTo>
                <a:lnTo>
                  <a:pt x="429" y="846"/>
                </a:lnTo>
                <a:lnTo>
                  <a:pt x="424" y="846"/>
                </a:lnTo>
                <a:lnTo>
                  <a:pt x="422" y="846"/>
                </a:lnTo>
                <a:lnTo>
                  <a:pt x="420" y="846"/>
                </a:lnTo>
                <a:lnTo>
                  <a:pt x="418" y="846"/>
                </a:lnTo>
                <a:lnTo>
                  <a:pt x="416" y="844"/>
                </a:lnTo>
                <a:lnTo>
                  <a:pt x="414" y="844"/>
                </a:lnTo>
                <a:lnTo>
                  <a:pt x="409" y="844"/>
                </a:lnTo>
                <a:lnTo>
                  <a:pt x="407" y="844"/>
                </a:lnTo>
                <a:lnTo>
                  <a:pt x="405" y="844"/>
                </a:lnTo>
                <a:lnTo>
                  <a:pt x="403" y="844"/>
                </a:lnTo>
                <a:lnTo>
                  <a:pt x="401" y="844"/>
                </a:lnTo>
                <a:lnTo>
                  <a:pt x="398" y="844"/>
                </a:lnTo>
                <a:lnTo>
                  <a:pt x="396" y="841"/>
                </a:lnTo>
                <a:lnTo>
                  <a:pt x="392" y="841"/>
                </a:lnTo>
                <a:lnTo>
                  <a:pt x="390" y="841"/>
                </a:lnTo>
                <a:lnTo>
                  <a:pt x="388" y="841"/>
                </a:lnTo>
                <a:lnTo>
                  <a:pt x="385" y="841"/>
                </a:lnTo>
                <a:lnTo>
                  <a:pt x="383" y="841"/>
                </a:lnTo>
                <a:lnTo>
                  <a:pt x="381" y="839"/>
                </a:lnTo>
                <a:lnTo>
                  <a:pt x="379" y="839"/>
                </a:lnTo>
                <a:lnTo>
                  <a:pt x="377" y="839"/>
                </a:lnTo>
                <a:lnTo>
                  <a:pt x="372" y="839"/>
                </a:lnTo>
                <a:lnTo>
                  <a:pt x="370" y="839"/>
                </a:lnTo>
                <a:lnTo>
                  <a:pt x="368" y="837"/>
                </a:lnTo>
                <a:lnTo>
                  <a:pt x="366" y="837"/>
                </a:lnTo>
                <a:lnTo>
                  <a:pt x="364" y="837"/>
                </a:lnTo>
                <a:lnTo>
                  <a:pt x="362" y="837"/>
                </a:lnTo>
                <a:lnTo>
                  <a:pt x="359" y="835"/>
                </a:lnTo>
                <a:lnTo>
                  <a:pt x="357" y="835"/>
                </a:lnTo>
                <a:lnTo>
                  <a:pt x="344" y="889"/>
                </a:lnTo>
                <a:lnTo>
                  <a:pt x="344" y="889"/>
                </a:lnTo>
                <a:close/>
                <a:moveTo>
                  <a:pt x="630" y="863"/>
                </a:moveTo>
                <a:lnTo>
                  <a:pt x="630" y="863"/>
                </a:lnTo>
                <a:lnTo>
                  <a:pt x="656" y="852"/>
                </a:lnTo>
                <a:lnTo>
                  <a:pt x="682" y="837"/>
                </a:lnTo>
                <a:lnTo>
                  <a:pt x="706" y="822"/>
                </a:lnTo>
                <a:lnTo>
                  <a:pt x="729" y="805"/>
                </a:lnTo>
                <a:lnTo>
                  <a:pt x="751" y="785"/>
                </a:lnTo>
                <a:lnTo>
                  <a:pt x="773" y="766"/>
                </a:lnTo>
                <a:lnTo>
                  <a:pt x="792" y="744"/>
                </a:lnTo>
                <a:lnTo>
                  <a:pt x="809" y="722"/>
                </a:lnTo>
                <a:lnTo>
                  <a:pt x="766" y="688"/>
                </a:lnTo>
                <a:lnTo>
                  <a:pt x="766" y="688"/>
                </a:lnTo>
                <a:lnTo>
                  <a:pt x="751" y="709"/>
                </a:lnTo>
                <a:lnTo>
                  <a:pt x="734" y="727"/>
                </a:lnTo>
                <a:lnTo>
                  <a:pt x="714" y="744"/>
                </a:lnTo>
                <a:lnTo>
                  <a:pt x="695" y="761"/>
                </a:lnTo>
                <a:lnTo>
                  <a:pt x="675" y="776"/>
                </a:lnTo>
                <a:lnTo>
                  <a:pt x="654" y="789"/>
                </a:lnTo>
                <a:lnTo>
                  <a:pt x="630" y="802"/>
                </a:lnTo>
                <a:lnTo>
                  <a:pt x="608" y="813"/>
                </a:lnTo>
                <a:lnTo>
                  <a:pt x="630" y="863"/>
                </a:lnTo>
                <a:lnTo>
                  <a:pt x="630" y="863"/>
                </a:lnTo>
                <a:close/>
                <a:moveTo>
                  <a:pt x="597" y="342"/>
                </a:moveTo>
                <a:lnTo>
                  <a:pt x="597" y="342"/>
                </a:lnTo>
                <a:lnTo>
                  <a:pt x="600" y="318"/>
                </a:lnTo>
                <a:lnTo>
                  <a:pt x="600" y="318"/>
                </a:lnTo>
                <a:lnTo>
                  <a:pt x="597" y="292"/>
                </a:lnTo>
                <a:lnTo>
                  <a:pt x="593" y="270"/>
                </a:lnTo>
                <a:lnTo>
                  <a:pt x="584" y="251"/>
                </a:lnTo>
                <a:lnTo>
                  <a:pt x="571" y="233"/>
                </a:lnTo>
                <a:lnTo>
                  <a:pt x="571" y="233"/>
                </a:lnTo>
                <a:lnTo>
                  <a:pt x="556" y="220"/>
                </a:lnTo>
                <a:lnTo>
                  <a:pt x="537" y="207"/>
                </a:lnTo>
                <a:lnTo>
                  <a:pt x="513" y="201"/>
                </a:lnTo>
                <a:lnTo>
                  <a:pt x="487" y="195"/>
                </a:lnTo>
                <a:lnTo>
                  <a:pt x="487" y="156"/>
                </a:lnTo>
                <a:lnTo>
                  <a:pt x="429" y="156"/>
                </a:lnTo>
                <a:lnTo>
                  <a:pt x="429" y="195"/>
                </a:lnTo>
                <a:lnTo>
                  <a:pt x="429" y="195"/>
                </a:lnTo>
                <a:lnTo>
                  <a:pt x="401" y="201"/>
                </a:lnTo>
                <a:lnTo>
                  <a:pt x="375" y="210"/>
                </a:lnTo>
                <a:lnTo>
                  <a:pt x="353" y="220"/>
                </a:lnTo>
                <a:lnTo>
                  <a:pt x="336" y="233"/>
                </a:lnTo>
                <a:lnTo>
                  <a:pt x="336" y="233"/>
                </a:lnTo>
                <a:lnTo>
                  <a:pt x="323" y="251"/>
                </a:lnTo>
                <a:lnTo>
                  <a:pt x="312" y="270"/>
                </a:lnTo>
                <a:lnTo>
                  <a:pt x="308" y="294"/>
                </a:lnTo>
                <a:lnTo>
                  <a:pt x="305" y="320"/>
                </a:lnTo>
                <a:lnTo>
                  <a:pt x="305" y="320"/>
                </a:lnTo>
                <a:lnTo>
                  <a:pt x="305" y="339"/>
                </a:lnTo>
                <a:lnTo>
                  <a:pt x="310" y="357"/>
                </a:lnTo>
                <a:lnTo>
                  <a:pt x="314" y="372"/>
                </a:lnTo>
                <a:lnTo>
                  <a:pt x="320" y="387"/>
                </a:lnTo>
                <a:lnTo>
                  <a:pt x="320" y="387"/>
                </a:lnTo>
                <a:lnTo>
                  <a:pt x="327" y="402"/>
                </a:lnTo>
                <a:lnTo>
                  <a:pt x="336" y="415"/>
                </a:lnTo>
                <a:lnTo>
                  <a:pt x="344" y="426"/>
                </a:lnTo>
                <a:lnTo>
                  <a:pt x="355" y="435"/>
                </a:lnTo>
                <a:lnTo>
                  <a:pt x="355" y="435"/>
                </a:lnTo>
                <a:lnTo>
                  <a:pt x="383" y="456"/>
                </a:lnTo>
                <a:lnTo>
                  <a:pt x="431" y="487"/>
                </a:lnTo>
                <a:lnTo>
                  <a:pt x="431" y="487"/>
                </a:lnTo>
                <a:lnTo>
                  <a:pt x="446" y="497"/>
                </a:lnTo>
                <a:lnTo>
                  <a:pt x="457" y="506"/>
                </a:lnTo>
                <a:lnTo>
                  <a:pt x="465" y="517"/>
                </a:lnTo>
                <a:lnTo>
                  <a:pt x="470" y="526"/>
                </a:lnTo>
                <a:lnTo>
                  <a:pt x="470" y="526"/>
                </a:lnTo>
                <a:lnTo>
                  <a:pt x="474" y="549"/>
                </a:lnTo>
                <a:lnTo>
                  <a:pt x="476" y="584"/>
                </a:lnTo>
                <a:lnTo>
                  <a:pt x="476" y="584"/>
                </a:lnTo>
                <a:lnTo>
                  <a:pt x="474" y="599"/>
                </a:lnTo>
                <a:lnTo>
                  <a:pt x="470" y="610"/>
                </a:lnTo>
                <a:lnTo>
                  <a:pt x="470" y="610"/>
                </a:lnTo>
                <a:lnTo>
                  <a:pt x="468" y="612"/>
                </a:lnTo>
                <a:lnTo>
                  <a:pt x="463" y="616"/>
                </a:lnTo>
                <a:lnTo>
                  <a:pt x="452" y="619"/>
                </a:lnTo>
                <a:lnTo>
                  <a:pt x="452" y="619"/>
                </a:lnTo>
                <a:lnTo>
                  <a:pt x="446" y="616"/>
                </a:lnTo>
                <a:lnTo>
                  <a:pt x="439" y="614"/>
                </a:lnTo>
                <a:lnTo>
                  <a:pt x="435" y="610"/>
                </a:lnTo>
                <a:lnTo>
                  <a:pt x="433" y="606"/>
                </a:lnTo>
                <a:lnTo>
                  <a:pt x="433" y="606"/>
                </a:lnTo>
                <a:lnTo>
                  <a:pt x="431" y="584"/>
                </a:lnTo>
                <a:lnTo>
                  <a:pt x="429" y="545"/>
                </a:lnTo>
                <a:lnTo>
                  <a:pt x="429" y="515"/>
                </a:lnTo>
                <a:lnTo>
                  <a:pt x="308" y="515"/>
                </a:lnTo>
                <a:lnTo>
                  <a:pt x="308" y="538"/>
                </a:lnTo>
                <a:lnTo>
                  <a:pt x="308" y="538"/>
                </a:lnTo>
                <a:lnTo>
                  <a:pt x="310" y="575"/>
                </a:lnTo>
                <a:lnTo>
                  <a:pt x="312" y="593"/>
                </a:lnTo>
                <a:lnTo>
                  <a:pt x="316" y="608"/>
                </a:lnTo>
                <a:lnTo>
                  <a:pt x="320" y="621"/>
                </a:lnTo>
                <a:lnTo>
                  <a:pt x="327" y="634"/>
                </a:lnTo>
                <a:lnTo>
                  <a:pt x="336" y="644"/>
                </a:lnTo>
                <a:lnTo>
                  <a:pt x="344" y="653"/>
                </a:lnTo>
                <a:lnTo>
                  <a:pt x="344" y="653"/>
                </a:lnTo>
                <a:lnTo>
                  <a:pt x="364" y="668"/>
                </a:lnTo>
                <a:lnTo>
                  <a:pt x="383" y="679"/>
                </a:lnTo>
                <a:lnTo>
                  <a:pt x="405" y="688"/>
                </a:lnTo>
                <a:lnTo>
                  <a:pt x="429" y="690"/>
                </a:lnTo>
                <a:lnTo>
                  <a:pt x="429" y="738"/>
                </a:lnTo>
                <a:lnTo>
                  <a:pt x="487" y="738"/>
                </a:lnTo>
                <a:lnTo>
                  <a:pt x="487" y="692"/>
                </a:lnTo>
                <a:lnTo>
                  <a:pt x="487" y="692"/>
                </a:lnTo>
                <a:lnTo>
                  <a:pt x="515" y="686"/>
                </a:lnTo>
                <a:lnTo>
                  <a:pt x="541" y="677"/>
                </a:lnTo>
                <a:lnTo>
                  <a:pt x="563" y="664"/>
                </a:lnTo>
                <a:lnTo>
                  <a:pt x="574" y="655"/>
                </a:lnTo>
                <a:lnTo>
                  <a:pt x="580" y="647"/>
                </a:lnTo>
                <a:lnTo>
                  <a:pt x="580" y="647"/>
                </a:lnTo>
                <a:lnTo>
                  <a:pt x="589" y="636"/>
                </a:lnTo>
                <a:lnTo>
                  <a:pt x="595" y="625"/>
                </a:lnTo>
                <a:lnTo>
                  <a:pt x="604" y="601"/>
                </a:lnTo>
                <a:lnTo>
                  <a:pt x="610" y="573"/>
                </a:lnTo>
                <a:lnTo>
                  <a:pt x="613" y="543"/>
                </a:lnTo>
                <a:lnTo>
                  <a:pt x="613" y="543"/>
                </a:lnTo>
                <a:lnTo>
                  <a:pt x="613" y="523"/>
                </a:lnTo>
                <a:lnTo>
                  <a:pt x="610" y="506"/>
                </a:lnTo>
                <a:lnTo>
                  <a:pt x="606" y="489"/>
                </a:lnTo>
                <a:lnTo>
                  <a:pt x="602" y="474"/>
                </a:lnTo>
                <a:lnTo>
                  <a:pt x="602" y="474"/>
                </a:lnTo>
                <a:lnTo>
                  <a:pt x="595" y="461"/>
                </a:lnTo>
                <a:lnTo>
                  <a:pt x="589" y="450"/>
                </a:lnTo>
                <a:lnTo>
                  <a:pt x="580" y="441"/>
                </a:lnTo>
                <a:lnTo>
                  <a:pt x="571" y="432"/>
                </a:lnTo>
                <a:lnTo>
                  <a:pt x="571" y="432"/>
                </a:lnTo>
                <a:lnTo>
                  <a:pt x="548" y="413"/>
                </a:lnTo>
                <a:lnTo>
                  <a:pt x="509" y="389"/>
                </a:lnTo>
                <a:lnTo>
                  <a:pt x="509" y="389"/>
                </a:lnTo>
                <a:lnTo>
                  <a:pt x="465" y="361"/>
                </a:lnTo>
                <a:lnTo>
                  <a:pt x="442" y="344"/>
                </a:lnTo>
                <a:lnTo>
                  <a:pt x="442" y="344"/>
                </a:lnTo>
                <a:lnTo>
                  <a:pt x="437" y="337"/>
                </a:lnTo>
                <a:lnTo>
                  <a:pt x="433" y="329"/>
                </a:lnTo>
                <a:lnTo>
                  <a:pt x="431" y="318"/>
                </a:lnTo>
                <a:lnTo>
                  <a:pt x="431" y="303"/>
                </a:lnTo>
                <a:lnTo>
                  <a:pt x="431" y="303"/>
                </a:lnTo>
                <a:lnTo>
                  <a:pt x="433" y="288"/>
                </a:lnTo>
                <a:lnTo>
                  <a:pt x="437" y="277"/>
                </a:lnTo>
                <a:lnTo>
                  <a:pt x="437" y="277"/>
                </a:lnTo>
                <a:lnTo>
                  <a:pt x="444" y="270"/>
                </a:lnTo>
                <a:lnTo>
                  <a:pt x="452" y="268"/>
                </a:lnTo>
                <a:lnTo>
                  <a:pt x="452" y="268"/>
                </a:lnTo>
                <a:lnTo>
                  <a:pt x="459" y="270"/>
                </a:lnTo>
                <a:lnTo>
                  <a:pt x="465" y="270"/>
                </a:lnTo>
                <a:lnTo>
                  <a:pt x="470" y="275"/>
                </a:lnTo>
                <a:lnTo>
                  <a:pt x="472" y="279"/>
                </a:lnTo>
                <a:lnTo>
                  <a:pt x="472" y="279"/>
                </a:lnTo>
                <a:lnTo>
                  <a:pt x="474" y="294"/>
                </a:lnTo>
                <a:lnTo>
                  <a:pt x="476" y="322"/>
                </a:lnTo>
                <a:lnTo>
                  <a:pt x="476" y="342"/>
                </a:lnTo>
                <a:lnTo>
                  <a:pt x="597" y="342"/>
                </a:lnTo>
                <a:close/>
              </a:path>
            </a:pathLst>
          </a:custGeom>
          <a:solidFill>
            <a:srgbClr val="3F3F3F"/>
          </a:solidFill>
          <a:ln w="9525">
            <a:noFill/>
          </a:ln>
        </p:spPr>
        <p:txBody>
          <a:bodyPr/>
          <a:p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6" name="ïSļíďé"/>
          <p:cNvSpPr/>
          <p:nvPr/>
        </p:nvSpPr>
        <p:spPr>
          <a:xfrm>
            <a:off x="8102600" y="4637088"/>
            <a:ext cx="4057650" cy="146208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p>
            <a:pPr marL="285750" indent="-28575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六险二金、带薪休假、年度体检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防暑补贴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重疾保障和困难补助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Clr>
                <a:srgbClr val="C55A1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工会福利、年金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7" name="标题 1"/>
          <p:cNvSpPr>
            <a:spLocks noGrp="1"/>
          </p:cNvSpPr>
          <p:nvPr>
            <p:ph type="title"/>
          </p:nvPr>
        </p:nvSpPr>
        <p:spPr>
          <a:xfrm>
            <a:off x="1604963" y="266700"/>
            <a:ext cx="3173412" cy="644525"/>
          </a:xfrm>
        </p:spPr>
        <p:txBody>
          <a:bodyPr vert="horz" anchor="ctr" anchorCtr="0">
            <a:normAutofit/>
          </a:bodyPr>
          <a:p>
            <a:pPr marL="0" indent="0" algn="l" defTabSz="0">
              <a:buClrTx/>
              <a:buSzTx/>
              <a:buFontTx/>
              <a:buNone/>
            </a:pPr>
            <a:r>
              <a:rPr lang="zh-CN" altLang="en-US" sz="2400" b="1" kern="1200" baseline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薪酬福利</a:t>
            </a:r>
            <a:endParaRPr lang="zh-CN" altLang="en-US" sz="2400" b="1" kern="1200" baseline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3788" y="6124575"/>
            <a:ext cx="3286125" cy="50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直线连接符 2"/>
          <p:cNvSpPr/>
          <p:nvPr/>
        </p:nvSpPr>
        <p:spPr>
          <a:xfrm>
            <a:off x="314325" y="1028700"/>
            <a:ext cx="11684000" cy="1588"/>
          </a:xfrm>
          <a:prstGeom prst="line">
            <a:avLst/>
          </a:prstGeom>
          <a:ln w="4762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3076" name="图片 13" descr="黑暗里有星球&#10;&#10;描述已自动生成"/>
          <p:cNvPicPr>
            <a:picLocks noChangeAspect="1"/>
          </p:cNvPicPr>
          <p:nvPr/>
        </p:nvPicPr>
        <p:blipFill>
          <a:blip r:embed="rId2"/>
          <a:srcRect l="48288" t="69965" r="21007"/>
          <a:stretch>
            <a:fillRect/>
          </a:stretch>
        </p:blipFill>
        <p:spPr>
          <a:xfrm>
            <a:off x="0" y="5402263"/>
            <a:ext cx="2127250" cy="144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7" descr="图片包含 游戏机, 体育&#10;&#10;描述已自动生成"/>
          <p:cNvPicPr>
            <a:picLocks noChangeAspect="1"/>
          </p:cNvPicPr>
          <p:nvPr/>
        </p:nvPicPr>
        <p:blipFill>
          <a:blip r:embed="rId3"/>
          <a:srcRect l="85460" t="51851" b="27408"/>
          <a:stretch>
            <a:fillRect/>
          </a:stretch>
        </p:blipFill>
        <p:spPr>
          <a:xfrm>
            <a:off x="10879138" y="112713"/>
            <a:ext cx="998537" cy="1008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图片 17"/>
          <p:cNvPicPr>
            <a:picLocks noChangeAspect="1"/>
          </p:cNvPicPr>
          <p:nvPr/>
        </p:nvPicPr>
        <p:blipFill>
          <a:blip r:embed="rId4"/>
          <a:srcRect l="52869" r="23000" b="91356"/>
          <a:stretch>
            <a:fillRect/>
          </a:stretch>
        </p:blipFill>
        <p:spPr>
          <a:xfrm rot="1743180">
            <a:off x="311150" y="5340350"/>
            <a:ext cx="2339975" cy="592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9" name="图片 18" descr="图片包含 游戏机, 画, 衬衫&#10;&#10;描述已自动生成"/>
          <p:cNvPicPr>
            <a:picLocks noChangeAspect="1"/>
          </p:cNvPicPr>
          <p:nvPr/>
        </p:nvPicPr>
        <p:blipFill>
          <a:blip r:embed="rId5"/>
          <a:srcRect l="35674" r="40192" b="82410"/>
          <a:stretch>
            <a:fillRect/>
          </a:stretch>
        </p:blipFill>
        <p:spPr>
          <a:xfrm>
            <a:off x="114300" y="230188"/>
            <a:ext cx="1584325" cy="81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0" name="iṣḷîdé"/>
          <p:cNvSpPr/>
          <p:nvPr/>
        </p:nvSpPr>
        <p:spPr>
          <a:xfrm>
            <a:off x="1801813" y="423863"/>
            <a:ext cx="30861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/>
          <a:p>
            <a:pPr algn="ctr"/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1" name="标题 1"/>
          <p:cNvSpPr>
            <a:spLocks noGrp="1"/>
          </p:cNvSpPr>
          <p:nvPr>
            <p:ph type="title"/>
          </p:nvPr>
        </p:nvSpPr>
        <p:spPr>
          <a:xfrm>
            <a:off x="1604963" y="266700"/>
            <a:ext cx="3173412" cy="644525"/>
          </a:xfrm>
        </p:spPr>
        <p:txBody>
          <a:bodyPr vert="horz" anchor="ctr" anchorCtr="0">
            <a:normAutofit/>
          </a:bodyPr>
          <a:p>
            <a:pPr marL="0" indent="0" algn="l" defTabSz="0">
              <a:buClrTx/>
              <a:buSzTx/>
              <a:buFontTx/>
              <a:buNone/>
            </a:pPr>
            <a:r>
              <a:rPr lang="zh-CN" altLang="en-US" sz="2400" b="1" kern="1200" baseline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成长路径</a:t>
            </a:r>
            <a:endParaRPr lang="zh-CN" altLang="en-US" sz="2400" b="1" kern="1200" baseline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2" name="文本框 515"/>
          <p:cNvSpPr/>
          <p:nvPr/>
        </p:nvSpPr>
        <p:spPr>
          <a:xfrm>
            <a:off x="411163" y="2505075"/>
            <a:ext cx="2387600" cy="4826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normAutofit/>
          </a:bodyPr>
          <a:p>
            <a:pPr algn="ctr">
              <a:lnSpc>
                <a:spcPct val="130000"/>
              </a:lnSpc>
              <a:buSzPct val="100000"/>
              <a:buFont typeface="Wingdings" panose="05000000000000000000" pitchFamily="2" charset="2"/>
              <a:buChar char="v"/>
            </a:pPr>
            <a:r>
              <a:rPr lang="zh-CN" altLang="en-US" sz="2100" b="1" dirty="0">
                <a:solidFill>
                  <a:srgbClr val="5AB1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部门条线发展</a:t>
            </a:r>
            <a:endParaRPr lang="zh-CN" altLang="en-US" sz="2100" b="1" dirty="0">
              <a:solidFill>
                <a:srgbClr val="5AB1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3" name="文本框 516"/>
          <p:cNvSpPr/>
          <p:nvPr/>
        </p:nvSpPr>
        <p:spPr>
          <a:xfrm>
            <a:off x="442913" y="3930650"/>
            <a:ext cx="3792537" cy="8445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normAutofit/>
          </a:bodyPr>
          <a:p>
            <a:pPr algn="ctr">
              <a:lnSpc>
                <a:spcPct val="120000"/>
              </a:lnSpc>
            </a:pPr>
            <a:endParaRPr lang="zh-CN" altLang="en-US" sz="1600" b="1" dirty="0">
              <a:solidFill>
                <a:srgbClr val="5AB1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4" name="文本框 518"/>
          <p:cNvSpPr/>
          <p:nvPr/>
        </p:nvSpPr>
        <p:spPr>
          <a:xfrm>
            <a:off x="314325" y="3448050"/>
            <a:ext cx="2878138" cy="4826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normAutofit/>
          </a:bodyPr>
          <a:p>
            <a:pPr algn="ctr">
              <a:lnSpc>
                <a:spcPct val="130000"/>
              </a:lnSpc>
              <a:buSzPct val="100000"/>
              <a:buFont typeface="Wingdings" panose="05000000000000000000" pitchFamily="2" charset="2"/>
              <a:buChar char="v"/>
            </a:pPr>
            <a:r>
              <a:rPr lang="zh-CN" altLang="en-US" sz="2100" b="1" dirty="0">
                <a:solidFill>
                  <a:srgbClr val="3870C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横向跨部门交流</a:t>
            </a:r>
            <a:endParaRPr lang="zh-CN" altLang="en-US" sz="2100" b="1" dirty="0">
              <a:solidFill>
                <a:srgbClr val="3870C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5" name="文本框 521"/>
          <p:cNvSpPr/>
          <p:nvPr/>
        </p:nvSpPr>
        <p:spPr>
          <a:xfrm>
            <a:off x="444500" y="4292600"/>
            <a:ext cx="2627313" cy="4826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normAutofit/>
          </a:bodyPr>
          <a:p>
            <a:pPr algn="ctr">
              <a:lnSpc>
                <a:spcPct val="130000"/>
              </a:lnSpc>
              <a:buSzPct val="100000"/>
              <a:buFont typeface="Wingdings" panose="05000000000000000000" pitchFamily="2" charset="2"/>
              <a:buChar char="v"/>
            </a:pPr>
            <a:r>
              <a:rPr lang="zh-CN" altLang="en-US" sz="2100" b="1" dirty="0">
                <a:solidFill>
                  <a:srgbClr val="00B3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纵向跨部门交流</a:t>
            </a:r>
            <a:endParaRPr lang="zh-CN" altLang="en-US" sz="2100" b="1" dirty="0">
              <a:solidFill>
                <a:srgbClr val="00B38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6" name="文本框 521"/>
          <p:cNvSpPr/>
          <p:nvPr/>
        </p:nvSpPr>
        <p:spPr>
          <a:xfrm>
            <a:off x="612775" y="1708150"/>
            <a:ext cx="3365500" cy="44926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normAutofit/>
          </a:bodyPr>
          <a:p>
            <a:pPr>
              <a:lnSpc>
                <a:spcPct val="130000"/>
              </a:lnSpc>
              <a:buSzPct val="100000"/>
              <a:buFont typeface="Wingdings" panose="05000000000000000000" pitchFamily="2" charset="2"/>
              <a:buChar char="v"/>
            </a:pPr>
            <a:r>
              <a:rPr lang="zh-CN" altLang="en-US" sz="2100" b="1" dirty="0">
                <a:solidFill>
                  <a:srgbClr val="F2882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完整的培训体系</a:t>
            </a:r>
            <a:endParaRPr lang="zh-CN" altLang="en-US" sz="2100" b="1" dirty="0">
              <a:solidFill>
                <a:srgbClr val="F2882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925" y="1172210"/>
            <a:ext cx="3663950" cy="2718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625" y="1270000"/>
            <a:ext cx="3687445" cy="2660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6345" y="3890645"/>
            <a:ext cx="4228465" cy="24714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3788" y="6124575"/>
            <a:ext cx="3286125" cy="50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直线连接符 2"/>
          <p:cNvSpPr/>
          <p:nvPr/>
        </p:nvSpPr>
        <p:spPr>
          <a:xfrm>
            <a:off x="314325" y="1028700"/>
            <a:ext cx="11684000" cy="1588"/>
          </a:xfrm>
          <a:prstGeom prst="line">
            <a:avLst/>
          </a:prstGeom>
          <a:ln w="4762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484" name="图片 13" descr="黑暗里有星球&#10;&#10;描述已自动生成"/>
          <p:cNvPicPr>
            <a:picLocks noChangeAspect="1"/>
          </p:cNvPicPr>
          <p:nvPr/>
        </p:nvPicPr>
        <p:blipFill>
          <a:blip r:embed="rId2"/>
          <a:srcRect l="48288" t="69965" r="21007"/>
          <a:stretch>
            <a:fillRect/>
          </a:stretch>
        </p:blipFill>
        <p:spPr>
          <a:xfrm>
            <a:off x="0" y="5402263"/>
            <a:ext cx="2127250" cy="144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图片 7" descr="图片包含 游戏机, 体育&#10;&#10;描述已自动生成"/>
          <p:cNvPicPr>
            <a:picLocks noChangeAspect="1"/>
          </p:cNvPicPr>
          <p:nvPr/>
        </p:nvPicPr>
        <p:blipFill>
          <a:blip r:embed="rId3"/>
          <a:srcRect l="85460" t="51851" b="27408"/>
          <a:stretch>
            <a:fillRect/>
          </a:stretch>
        </p:blipFill>
        <p:spPr>
          <a:xfrm>
            <a:off x="10879138" y="112713"/>
            <a:ext cx="998537" cy="1008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6" name="图片 17"/>
          <p:cNvPicPr>
            <a:picLocks noChangeAspect="1"/>
          </p:cNvPicPr>
          <p:nvPr/>
        </p:nvPicPr>
        <p:blipFill>
          <a:blip r:embed="rId4"/>
          <a:srcRect l="52869" r="23000" b="91356"/>
          <a:stretch>
            <a:fillRect/>
          </a:stretch>
        </p:blipFill>
        <p:spPr>
          <a:xfrm rot="1743180">
            <a:off x="311150" y="5340350"/>
            <a:ext cx="2339975" cy="592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7" name="图片 18" descr="图片包含 游戏机, 画, 衬衫&#10;&#10;描述已自动生成"/>
          <p:cNvPicPr>
            <a:picLocks noChangeAspect="1"/>
          </p:cNvPicPr>
          <p:nvPr/>
        </p:nvPicPr>
        <p:blipFill>
          <a:blip r:embed="rId5"/>
          <a:srcRect l="35674" r="40192" b="82410"/>
          <a:stretch>
            <a:fillRect/>
          </a:stretch>
        </p:blipFill>
        <p:spPr>
          <a:xfrm>
            <a:off x="114300" y="230188"/>
            <a:ext cx="1584325" cy="81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8" name="iṣḷîdé"/>
          <p:cNvSpPr/>
          <p:nvPr/>
        </p:nvSpPr>
        <p:spPr>
          <a:xfrm>
            <a:off x="1801813" y="423863"/>
            <a:ext cx="30861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b" anchorCtr="0"/>
          <a:p>
            <a:pPr algn="ctr"/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489" name="标题 1"/>
          <p:cNvSpPr>
            <a:spLocks noGrp="1"/>
          </p:cNvSpPr>
          <p:nvPr>
            <p:ph type="title"/>
          </p:nvPr>
        </p:nvSpPr>
        <p:spPr>
          <a:xfrm>
            <a:off x="1604963" y="266700"/>
            <a:ext cx="3173412" cy="644525"/>
          </a:xfrm>
        </p:spPr>
        <p:txBody>
          <a:bodyPr vert="horz" anchor="ctr" anchorCtr="0">
            <a:normAutofit/>
          </a:bodyPr>
          <a:p>
            <a:pPr marL="0" indent="0" algn="l" defTabSz="0">
              <a:buClrTx/>
              <a:buSzTx/>
              <a:buFontTx/>
              <a:buNone/>
            </a:pPr>
            <a:r>
              <a:rPr lang="zh-CN" altLang="en-US" sz="2400" b="1" kern="1200" baseline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报名</a:t>
            </a:r>
            <a:r>
              <a:rPr lang="zh-CN" altLang="en-US" sz="2400" b="1" kern="1200" baseline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途径</a:t>
            </a:r>
            <a:endParaRPr lang="zh-CN" altLang="en-US" sz="2400" b="1" kern="1200" baseline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490" name="任意多边形 2"/>
          <p:cNvSpPr/>
          <p:nvPr/>
        </p:nvSpPr>
        <p:spPr>
          <a:xfrm>
            <a:off x="1365250" y="1941513"/>
            <a:ext cx="8736013" cy="3195637"/>
          </a:xfrm>
          <a:custGeom>
            <a:avLst/>
            <a:gdLst>
              <a:gd name="txL" fmla="*/ 0 w 2828"/>
              <a:gd name="txT" fmla="*/ 0 h 1032"/>
              <a:gd name="txR" fmla="*/ 2828 w 2828"/>
              <a:gd name="txB" fmla="*/ 1032 h 1032"/>
            </a:gdLst>
            <a:ahLst/>
            <a:cxnLst>
              <a:cxn ang="0">
                <a:pos x="0" y="856"/>
              </a:cxn>
              <a:cxn ang="0">
                <a:pos x="660" y="540"/>
              </a:cxn>
              <a:cxn ang="0">
                <a:pos x="1232" y="720"/>
              </a:cxn>
              <a:cxn ang="0">
                <a:pos x="1772" y="320"/>
              </a:cxn>
              <a:cxn ang="0">
                <a:pos x="2315" y="479"/>
              </a:cxn>
              <a:cxn ang="0">
                <a:pos x="2828" y="0"/>
              </a:cxn>
            </a:cxnLst>
            <a:rect l="txL" t="txT" r="txR" b="tx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dash"/>
            <a:miter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120000"/>
              </a:lnSpc>
            </a:pP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1" name="任意多边形 7"/>
          <p:cNvSpPr/>
          <p:nvPr/>
        </p:nvSpPr>
        <p:spPr>
          <a:xfrm rot="816452">
            <a:off x="10129838" y="1406525"/>
            <a:ext cx="641350" cy="6413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txL" t="txT" r="txR" b="txB"/>
            <a:pathLst>
              <a:path w="21600" h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1F74AD"/>
          </a:solidFill>
          <a:ln w="9525">
            <a:noFill/>
          </a:ln>
        </p:spPr>
        <p:txBody>
          <a:bodyPr lIns="19045" tIns="19045" rIns="19045" bIns="19045" anchor="ctr" anchorCtr="0"/>
          <a:p>
            <a:pPr>
              <a:lnSpc>
                <a:spcPct val="120000"/>
              </a:lnSpc>
            </a:pPr>
            <a:endParaRPr lang="zh-CN" altLang="en-US" sz="15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2" name="椭圆 24"/>
          <p:cNvSpPr/>
          <p:nvPr/>
        </p:nvSpPr>
        <p:spPr>
          <a:xfrm>
            <a:off x="4721225" y="3722688"/>
            <a:ext cx="833438" cy="831850"/>
          </a:xfrm>
          <a:prstGeom prst="ellipse">
            <a:avLst/>
          </a:prstGeom>
          <a:solidFill>
            <a:srgbClr val="1F74AD"/>
          </a:solidFill>
          <a:ln w="9525">
            <a:noFill/>
          </a:ln>
        </p:spPr>
        <p:txBody>
          <a:bodyPr anchor="ctr" anchorCtr="0"/>
          <a:p>
            <a:pPr algn="ctr">
              <a:lnSpc>
                <a:spcPct val="120000"/>
              </a:lnSpc>
            </a:pPr>
            <a:endParaRPr lang="zh-CN" altLang="en-US" sz="2400" dirty="0">
              <a:solidFill>
                <a:srgbClr val="FFFFF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3" name="任意多边形 2"/>
          <p:cNvSpPr/>
          <p:nvPr/>
        </p:nvSpPr>
        <p:spPr>
          <a:xfrm>
            <a:off x="5021263" y="4021138"/>
            <a:ext cx="233362" cy="233362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txL" t="txT" r="txR" b="txB"/>
            <a:pathLst>
              <a:path w="21600" h="2160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 lIns="19045" tIns="19045" rIns="19045" bIns="19045" anchor="ctr" anchorCtr="0"/>
          <a:p>
            <a:pPr>
              <a:lnSpc>
                <a:spcPct val="120000"/>
              </a:lnSpc>
            </a:pPr>
            <a:endParaRPr lang="zh-CN" altLang="en-US" sz="1500" dirty="0">
              <a:solidFill>
                <a:srgbClr val="4D576B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4" name="椭圆 26"/>
          <p:cNvSpPr/>
          <p:nvPr/>
        </p:nvSpPr>
        <p:spPr>
          <a:xfrm>
            <a:off x="7518400" y="2917825"/>
            <a:ext cx="650875" cy="647700"/>
          </a:xfrm>
          <a:prstGeom prst="ellipse">
            <a:avLst/>
          </a:prstGeom>
          <a:solidFill>
            <a:srgbClr val="7F7F7F"/>
          </a:solidFill>
          <a:ln w="9525">
            <a:noFill/>
          </a:ln>
        </p:spPr>
        <p:txBody>
          <a:bodyPr anchor="ctr" anchorCtr="0"/>
          <a:p>
            <a:pPr algn="ctr">
              <a:lnSpc>
                <a:spcPct val="120000"/>
              </a:lnSpc>
            </a:pPr>
            <a:endParaRPr lang="zh-CN" altLang="en-US" sz="2400" dirty="0">
              <a:solidFill>
                <a:srgbClr val="FFFFF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5" name="任意多边形 33"/>
          <p:cNvSpPr/>
          <p:nvPr/>
        </p:nvSpPr>
        <p:spPr>
          <a:xfrm>
            <a:off x="7759700" y="3159125"/>
            <a:ext cx="198438" cy="1968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txL" t="txT" r="txR" b="txB"/>
            <a:pathLst>
              <a:path w="21600" h="2160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 lIns="19045" tIns="19045" rIns="19045" bIns="19045" anchor="ctr" anchorCtr="0"/>
          <a:p>
            <a:pPr>
              <a:lnSpc>
                <a:spcPct val="120000"/>
              </a:lnSpc>
            </a:pPr>
            <a:endParaRPr lang="zh-CN" altLang="en-US" sz="1500" dirty="0">
              <a:solidFill>
                <a:srgbClr val="4D576B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6" name="椭圆 33"/>
          <p:cNvSpPr/>
          <p:nvPr/>
        </p:nvSpPr>
        <p:spPr>
          <a:xfrm>
            <a:off x="2487613" y="3994150"/>
            <a:ext cx="504825" cy="503238"/>
          </a:xfrm>
          <a:prstGeom prst="ellipse">
            <a:avLst/>
          </a:prstGeom>
          <a:solidFill>
            <a:srgbClr val="7F7F7F"/>
          </a:solidFill>
          <a:ln w="9525">
            <a:noFill/>
          </a:ln>
        </p:spPr>
        <p:txBody>
          <a:bodyPr anchor="ctr" anchorCtr="0"/>
          <a:p>
            <a:pPr algn="ctr">
              <a:lnSpc>
                <a:spcPct val="120000"/>
              </a:lnSpc>
            </a:pPr>
            <a:endParaRPr lang="zh-CN" altLang="en-US" sz="2400" dirty="0">
              <a:solidFill>
                <a:srgbClr val="FFFFF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7" name="任意多边形 4"/>
          <p:cNvSpPr/>
          <p:nvPr/>
        </p:nvSpPr>
        <p:spPr>
          <a:xfrm>
            <a:off x="2676525" y="4175125"/>
            <a:ext cx="141288" cy="142875"/>
          </a:xfrm>
          <a:custGeom>
            <a:avLst/>
            <a:gdLst>
              <a:gd name="txL" fmla="*/ 0 w 607097"/>
              <a:gd name="txT" fmla="*/ 0 h 606722"/>
              <a:gd name="txR" fmla="*/ 607097 w 607097"/>
              <a:gd name="txB" fmla="*/ 606722 h 606722"/>
            </a:gdLst>
            <a:ahLst/>
            <a:cxnLst>
              <a:cxn ang="0">
                <a:pos x="482620" y="381169"/>
              </a:cxn>
              <a:cxn ang="0">
                <a:pos x="496768" y="381169"/>
              </a:cxn>
              <a:cxn ang="0">
                <a:pos x="510916" y="395381"/>
              </a:cxn>
              <a:cxn ang="0">
                <a:pos x="510916" y="409505"/>
              </a:cxn>
              <a:cxn ang="0">
                <a:pos x="503887" y="412525"/>
              </a:cxn>
              <a:cxn ang="0">
                <a:pos x="496768" y="409505"/>
              </a:cxn>
              <a:cxn ang="0">
                <a:pos x="482620" y="395381"/>
              </a:cxn>
              <a:cxn ang="0">
                <a:pos x="482620" y="381169"/>
              </a:cxn>
              <a:cxn ang="0">
                <a:pos x="546398" y="242745"/>
              </a:cxn>
              <a:cxn ang="0">
                <a:pos x="566606" y="242745"/>
              </a:cxn>
              <a:cxn ang="0">
                <a:pos x="576754" y="252756"/>
              </a:cxn>
              <a:cxn ang="0">
                <a:pos x="566606" y="262856"/>
              </a:cxn>
              <a:cxn ang="0">
                <a:pos x="546398" y="262856"/>
              </a:cxn>
              <a:cxn ang="0">
                <a:pos x="536249" y="252756"/>
              </a:cxn>
              <a:cxn ang="0">
                <a:pos x="546398" y="242745"/>
              </a:cxn>
              <a:cxn ang="0">
                <a:pos x="353968" y="101120"/>
              </a:cxn>
              <a:cxn ang="0">
                <a:pos x="364118" y="111251"/>
              </a:cxn>
              <a:cxn ang="0">
                <a:pos x="364118" y="242683"/>
              </a:cxn>
              <a:cxn ang="0">
                <a:pos x="424838" y="242683"/>
              </a:cxn>
              <a:cxn ang="0">
                <a:pos x="434988" y="252725"/>
              </a:cxn>
              <a:cxn ang="0">
                <a:pos x="424838" y="262856"/>
              </a:cxn>
              <a:cxn ang="0">
                <a:pos x="353968" y="262856"/>
              </a:cxn>
              <a:cxn ang="0">
                <a:pos x="343818" y="252725"/>
              </a:cxn>
              <a:cxn ang="0">
                <a:pos x="343818" y="111251"/>
              </a:cxn>
              <a:cxn ang="0">
                <a:pos x="353968" y="101120"/>
              </a:cxn>
              <a:cxn ang="0">
                <a:pos x="496768" y="96101"/>
              </a:cxn>
              <a:cxn ang="0">
                <a:pos x="510916" y="96101"/>
              </a:cxn>
              <a:cxn ang="0">
                <a:pos x="510916" y="110217"/>
              </a:cxn>
              <a:cxn ang="0">
                <a:pos x="496768" y="124334"/>
              </a:cxn>
              <a:cxn ang="0">
                <a:pos x="489650" y="127441"/>
              </a:cxn>
              <a:cxn ang="0">
                <a:pos x="482620" y="124334"/>
              </a:cxn>
              <a:cxn ang="0">
                <a:pos x="482620" y="110217"/>
              </a:cxn>
              <a:cxn ang="0">
                <a:pos x="196955" y="96101"/>
              </a:cxn>
              <a:cxn ang="0">
                <a:pos x="211110" y="96101"/>
              </a:cxn>
              <a:cxn ang="0">
                <a:pos x="225355" y="110217"/>
              </a:cxn>
              <a:cxn ang="0">
                <a:pos x="225355" y="124334"/>
              </a:cxn>
              <a:cxn ang="0">
                <a:pos x="218233" y="127441"/>
              </a:cxn>
              <a:cxn ang="0">
                <a:pos x="211110" y="124334"/>
              </a:cxn>
              <a:cxn ang="0">
                <a:pos x="196955" y="110217"/>
              </a:cxn>
              <a:cxn ang="0">
                <a:pos x="196955" y="96101"/>
              </a:cxn>
              <a:cxn ang="0">
                <a:pos x="103963" y="81761"/>
              </a:cxn>
              <a:cxn ang="0">
                <a:pos x="87598" y="90026"/>
              </a:cxn>
              <a:cxn ang="0">
                <a:pos x="62322" y="115266"/>
              </a:cxn>
              <a:cxn ang="0">
                <a:pos x="34998" y="265902"/>
              </a:cxn>
              <a:cxn ang="0">
                <a:pos x="75494" y="322602"/>
              </a:cxn>
              <a:cxn ang="0">
                <a:pos x="283044" y="530826"/>
              </a:cxn>
              <a:cxn ang="0">
                <a:pos x="327634" y="565219"/>
              </a:cxn>
              <a:cxn ang="0">
                <a:pos x="490684" y="545046"/>
              </a:cxn>
              <a:cxn ang="0">
                <a:pos x="515960" y="519717"/>
              </a:cxn>
              <a:cxn ang="0">
                <a:pos x="521033" y="485324"/>
              </a:cxn>
              <a:cxn ang="0">
                <a:pos x="434969" y="411561"/>
              </a:cxn>
              <a:cxn ang="0">
                <a:pos x="414321" y="406318"/>
              </a:cxn>
              <a:cxn ang="0">
                <a:pos x="413698" y="406496"/>
              </a:cxn>
              <a:cxn ang="0">
                <a:pos x="405599" y="413605"/>
              </a:cxn>
              <a:cxn ang="0">
                <a:pos x="404620" y="414583"/>
              </a:cxn>
              <a:cxn ang="0">
                <a:pos x="373202" y="447910"/>
              </a:cxn>
              <a:cxn ang="0">
                <a:pos x="349528" y="459552"/>
              </a:cxn>
              <a:cxn ang="0">
                <a:pos x="405599" y="475282"/>
              </a:cxn>
              <a:cxn ang="0">
                <a:pos x="414677" y="486391"/>
              </a:cxn>
              <a:cxn ang="0">
                <a:pos x="404620" y="495456"/>
              </a:cxn>
              <a:cxn ang="0">
                <a:pos x="403552" y="495456"/>
              </a:cxn>
              <a:cxn ang="0">
                <a:pos x="287138" y="441866"/>
              </a:cxn>
              <a:cxn ang="0">
                <a:pos x="286426" y="441067"/>
              </a:cxn>
              <a:cxn ang="0">
                <a:pos x="284112" y="438845"/>
              </a:cxn>
              <a:cxn ang="0">
                <a:pos x="176777" y="331666"/>
              </a:cxn>
              <a:cxn ang="0">
                <a:pos x="111895" y="213379"/>
              </a:cxn>
              <a:cxn ang="0">
                <a:pos x="121062" y="202270"/>
              </a:cxn>
              <a:cxn ang="0">
                <a:pos x="132188" y="211335"/>
              </a:cxn>
              <a:cxn ang="0">
                <a:pos x="146428" y="259325"/>
              </a:cxn>
              <a:cxn ang="0">
                <a:pos x="158532" y="233553"/>
              </a:cxn>
              <a:cxn ang="0">
                <a:pos x="191907" y="202270"/>
              </a:cxn>
              <a:cxn ang="0">
                <a:pos x="192975" y="201204"/>
              </a:cxn>
              <a:cxn ang="0">
                <a:pos x="200006" y="193117"/>
              </a:cxn>
              <a:cxn ang="0">
                <a:pos x="194933" y="170899"/>
              </a:cxn>
              <a:cxn ang="0">
                <a:pos x="121062" y="84961"/>
              </a:cxn>
              <a:cxn ang="0">
                <a:pos x="103963" y="81761"/>
              </a:cxn>
              <a:cxn ang="0">
                <a:pos x="353980" y="30273"/>
              </a:cxn>
              <a:cxn ang="0">
                <a:pos x="364141" y="40422"/>
              </a:cxn>
              <a:cxn ang="0">
                <a:pos x="364141" y="60719"/>
              </a:cxn>
              <a:cxn ang="0">
                <a:pos x="353980" y="70778"/>
              </a:cxn>
              <a:cxn ang="0">
                <a:pos x="343818" y="60719"/>
              </a:cxn>
              <a:cxn ang="0">
                <a:pos x="343818" y="40422"/>
              </a:cxn>
              <a:cxn ang="0">
                <a:pos x="353980" y="30273"/>
              </a:cxn>
              <a:cxn ang="0">
                <a:pos x="353978" y="20263"/>
              </a:cxn>
              <a:cxn ang="0">
                <a:pos x="174819" y="104957"/>
              </a:cxn>
              <a:cxn ang="0">
                <a:pos x="214246" y="160768"/>
              </a:cxn>
              <a:cxn ang="0">
                <a:pos x="221278" y="198182"/>
              </a:cxn>
              <a:cxn ang="0">
                <a:pos x="215938" y="209025"/>
              </a:cxn>
              <a:cxn ang="0">
                <a:pos x="210152" y="215157"/>
              </a:cxn>
              <a:cxn ang="0">
                <a:pos x="206147" y="218445"/>
              </a:cxn>
              <a:cxn ang="0">
                <a:pos x="176777" y="244662"/>
              </a:cxn>
              <a:cxn ang="0">
                <a:pos x="182829" y="308382"/>
              </a:cxn>
              <a:cxn ang="0">
                <a:pos x="189504" y="315136"/>
              </a:cxn>
              <a:cxn ang="0">
                <a:pos x="189949" y="315492"/>
              </a:cxn>
              <a:cxn ang="0">
                <a:pos x="191640" y="317269"/>
              </a:cxn>
              <a:cxn ang="0">
                <a:pos x="298263" y="424714"/>
              </a:cxn>
              <a:cxn ang="0">
                <a:pos x="362077" y="430758"/>
              </a:cxn>
              <a:cxn ang="0">
                <a:pos x="388422" y="401430"/>
              </a:cxn>
              <a:cxn ang="0">
                <a:pos x="408625" y="386233"/>
              </a:cxn>
              <a:cxn ang="0">
                <a:pos x="419661" y="384900"/>
              </a:cxn>
              <a:cxn ang="0">
                <a:pos x="446094" y="392365"/>
              </a:cxn>
              <a:cxn ang="0">
                <a:pos x="501987" y="431646"/>
              </a:cxn>
              <a:cxn ang="0">
                <a:pos x="586894" y="252749"/>
              </a:cxn>
              <a:cxn ang="0">
                <a:pos x="353978" y="20263"/>
              </a:cxn>
              <a:cxn ang="0">
                <a:pos x="353978" y="0"/>
              </a:cxn>
              <a:cxn ang="0">
                <a:pos x="607097" y="252749"/>
              </a:cxn>
              <a:cxn ang="0">
                <a:pos x="517384" y="445421"/>
              </a:cxn>
              <a:cxn ang="0">
                <a:pos x="540257" y="474215"/>
              </a:cxn>
              <a:cxn ang="0">
                <a:pos x="531179" y="532870"/>
              </a:cxn>
              <a:cxn ang="0">
                <a:pos x="505814" y="559176"/>
              </a:cxn>
              <a:cxn ang="0">
                <a:pos x="401505" y="606722"/>
              </a:cxn>
              <a:cxn ang="0">
                <a:pos x="318556" y="582460"/>
              </a:cxn>
              <a:cxn ang="0">
                <a:pos x="268893" y="543979"/>
              </a:cxn>
              <a:cxn ang="0">
                <a:pos x="61343" y="336732"/>
              </a:cxn>
              <a:cxn ang="0">
                <a:pos x="16753" y="275056"/>
              </a:cxn>
              <a:cxn ang="0">
                <a:pos x="48171" y="101135"/>
              </a:cxn>
              <a:cxn ang="0">
                <a:pos x="73447" y="75807"/>
              </a:cxn>
              <a:cxn ang="0">
                <a:pos x="132188" y="66742"/>
              </a:cxn>
              <a:cxn ang="0">
                <a:pos x="160757" y="89315"/>
              </a:cxn>
              <a:cxn ang="0">
                <a:pos x="353978" y="0"/>
              </a:cxn>
            </a:cxnLst>
            <a:rect l="txL" t="txT" r="txR" b="txB"/>
            <a:pathLst>
              <a:path w="607097" h="606722">
                <a:moveTo>
                  <a:pt x="482620" y="381169"/>
                </a:moveTo>
                <a:cubicBezTo>
                  <a:pt x="486624" y="377172"/>
                  <a:pt x="492675" y="377172"/>
                  <a:pt x="496768" y="381169"/>
                </a:cubicBezTo>
                <a:lnTo>
                  <a:pt x="510916" y="395381"/>
                </a:lnTo>
                <a:cubicBezTo>
                  <a:pt x="515009" y="399379"/>
                  <a:pt x="515009" y="405419"/>
                  <a:pt x="510916" y="409505"/>
                </a:cubicBezTo>
                <a:cubicBezTo>
                  <a:pt x="509937" y="412525"/>
                  <a:pt x="506912" y="412525"/>
                  <a:pt x="503887" y="412525"/>
                </a:cubicBezTo>
                <a:cubicBezTo>
                  <a:pt x="500861" y="412525"/>
                  <a:pt x="498815" y="411548"/>
                  <a:pt x="496768" y="409505"/>
                </a:cubicBezTo>
                <a:lnTo>
                  <a:pt x="482620" y="395381"/>
                </a:lnTo>
                <a:cubicBezTo>
                  <a:pt x="478527" y="391295"/>
                  <a:pt x="478527" y="385255"/>
                  <a:pt x="482620" y="381169"/>
                </a:cubicBezTo>
                <a:close/>
                <a:moveTo>
                  <a:pt x="546398" y="242745"/>
                </a:moveTo>
                <a:lnTo>
                  <a:pt x="566606" y="242745"/>
                </a:lnTo>
                <a:cubicBezTo>
                  <a:pt x="572659" y="242745"/>
                  <a:pt x="576754" y="246732"/>
                  <a:pt x="576754" y="252756"/>
                </a:cubicBezTo>
                <a:cubicBezTo>
                  <a:pt x="576754" y="258869"/>
                  <a:pt x="572659" y="262856"/>
                  <a:pt x="566606" y="262856"/>
                </a:cubicBezTo>
                <a:lnTo>
                  <a:pt x="546398" y="262856"/>
                </a:lnTo>
                <a:cubicBezTo>
                  <a:pt x="540255" y="262856"/>
                  <a:pt x="536249" y="258869"/>
                  <a:pt x="536249" y="252756"/>
                </a:cubicBezTo>
                <a:cubicBezTo>
                  <a:pt x="536249" y="246732"/>
                  <a:pt x="540255" y="242745"/>
                  <a:pt x="546398" y="242745"/>
                </a:cubicBezTo>
                <a:close/>
                <a:moveTo>
                  <a:pt x="353968" y="101120"/>
                </a:moveTo>
                <a:cubicBezTo>
                  <a:pt x="360022" y="101120"/>
                  <a:pt x="364118" y="105119"/>
                  <a:pt x="364118" y="111251"/>
                </a:cubicBezTo>
                <a:lnTo>
                  <a:pt x="364118" y="242683"/>
                </a:lnTo>
                <a:lnTo>
                  <a:pt x="424838" y="242683"/>
                </a:lnTo>
                <a:cubicBezTo>
                  <a:pt x="430893" y="242683"/>
                  <a:pt x="434988" y="246682"/>
                  <a:pt x="434988" y="252725"/>
                </a:cubicBezTo>
                <a:cubicBezTo>
                  <a:pt x="434988" y="258857"/>
                  <a:pt x="430893" y="262856"/>
                  <a:pt x="424838" y="262856"/>
                </a:cubicBezTo>
                <a:lnTo>
                  <a:pt x="353968" y="262856"/>
                </a:lnTo>
                <a:cubicBezTo>
                  <a:pt x="347825" y="262856"/>
                  <a:pt x="343818" y="258857"/>
                  <a:pt x="343818" y="252725"/>
                </a:cubicBezTo>
                <a:lnTo>
                  <a:pt x="343818" y="111251"/>
                </a:lnTo>
                <a:cubicBezTo>
                  <a:pt x="343818" y="105119"/>
                  <a:pt x="347825" y="101120"/>
                  <a:pt x="353968" y="101120"/>
                </a:cubicBezTo>
                <a:close/>
                <a:moveTo>
                  <a:pt x="496768" y="96101"/>
                </a:moveTo>
                <a:cubicBezTo>
                  <a:pt x="500861" y="92017"/>
                  <a:pt x="506912" y="92017"/>
                  <a:pt x="510916" y="96101"/>
                </a:cubicBezTo>
                <a:cubicBezTo>
                  <a:pt x="515009" y="100096"/>
                  <a:pt x="515009" y="106222"/>
                  <a:pt x="510916" y="110217"/>
                </a:cubicBezTo>
                <a:lnTo>
                  <a:pt x="496768" y="124334"/>
                </a:lnTo>
                <a:cubicBezTo>
                  <a:pt x="494722" y="126376"/>
                  <a:pt x="492675" y="127441"/>
                  <a:pt x="489650" y="127441"/>
                </a:cubicBezTo>
                <a:cubicBezTo>
                  <a:pt x="486624" y="127441"/>
                  <a:pt x="484578" y="126376"/>
                  <a:pt x="482620" y="124334"/>
                </a:cubicBezTo>
                <a:cubicBezTo>
                  <a:pt x="478527" y="120338"/>
                  <a:pt x="478527" y="114301"/>
                  <a:pt x="482620" y="110217"/>
                </a:cubicBezTo>
                <a:close/>
                <a:moveTo>
                  <a:pt x="196955" y="96101"/>
                </a:moveTo>
                <a:cubicBezTo>
                  <a:pt x="201050" y="92017"/>
                  <a:pt x="207104" y="92017"/>
                  <a:pt x="211110" y="96101"/>
                </a:cubicBezTo>
                <a:lnTo>
                  <a:pt x="225355" y="110217"/>
                </a:lnTo>
                <a:cubicBezTo>
                  <a:pt x="229361" y="114301"/>
                  <a:pt x="229361" y="120338"/>
                  <a:pt x="225355" y="124334"/>
                </a:cubicBezTo>
                <a:cubicBezTo>
                  <a:pt x="223307" y="126376"/>
                  <a:pt x="220280" y="127441"/>
                  <a:pt x="218233" y="127441"/>
                </a:cubicBezTo>
                <a:cubicBezTo>
                  <a:pt x="215206" y="127441"/>
                  <a:pt x="213158" y="126376"/>
                  <a:pt x="211110" y="124334"/>
                </a:cubicBezTo>
                <a:lnTo>
                  <a:pt x="196955" y="110217"/>
                </a:lnTo>
                <a:cubicBezTo>
                  <a:pt x="192949" y="106222"/>
                  <a:pt x="192949" y="100096"/>
                  <a:pt x="196955" y="96101"/>
                </a:cubicBezTo>
                <a:close/>
                <a:moveTo>
                  <a:pt x="103963" y="81761"/>
                </a:moveTo>
                <a:cubicBezTo>
                  <a:pt x="98011" y="82650"/>
                  <a:pt x="92182" y="85449"/>
                  <a:pt x="87598" y="90026"/>
                </a:cubicBezTo>
                <a:lnTo>
                  <a:pt x="62322" y="115266"/>
                </a:lnTo>
                <a:cubicBezTo>
                  <a:pt x="17732" y="159790"/>
                  <a:pt x="8654" y="209291"/>
                  <a:pt x="34998" y="265902"/>
                </a:cubicBezTo>
                <a:cubicBezTo>
                  <a:pt x="44077" y="285187"/>
                  <a:pt x="57249" y="304383"/>
                  <a:pt x="75494" y="322602"/>
                </a:cubicBezTo>
                <a:lnTo>
                  <a:pt x="283044" y="530826"/>
                </a:lnTo>
                <a:cubicBezTo>
                  <a:pt x="297284" y="545046"/>
                  <a:pt x="312415" y="557132"/>
                  <a:pt x="327634" y="565219"/>
                </a:cubicBezTo>
                <a:cubicBezTo>
                  <a:pt x="389401" y="599612"/>
                  <a:pt x="443068" y="592503"/>
                  <a:pt x="490684" y="545046"/>
                </a:cubicBezTo>
                <a:lnTo>
                  <a:pt x="515960" y="519717"/>
                </a:lnTo>
                <a:cubicBezTo>
                  <a:pt x="525127" y="510653"/>
                  <a:pt x="527085" y="496433"/>
                  <a:pt x="521033" y="485324"/>
                </a:cubicBezTo>
                <a:cubicBezTo>
                  <a:pt x="503856" y="451998"/>
                  <a:pt x="434969" y="411561"/>
                  <a:pt x="434969" y="411561"/>
                </a:cubicBezTo>
                <a:cubicBezTo>
                  <a:pt x="427582" y="407829"/>
                  <a:pt x="420195" y="405874"/>
                  <a:pt x="414321" y="406318"/>
                </a:cubicBezTo>
                <a:cubicBezTo>
                  <a:pt x="414143" y="406318"/>
                  <a:pt x="413876" y="406407"/>
                  <a:pt x="413698" y="406496"/>
                </a:cubicBezTo>
                <a:cubicBezTo>
                  <a:pt x="409604" y="407473"/>
                  <a:pt x="407646" y="409517"/>
                  <a:pt x="405599" y="413605"/>
                </a:cubicBezTo>
                <a:lnTo>
                  <a:pt x="404620" y="414583"/>
                </a:lnTo>
                <a:cubicBezTo>
                  <a:pt x="397500" y="423648"/>
                  <a:pt x="380323" y="443910"/>
                  <a:pt x="373202" y="447910"/>
                </a:cubicBezTo>
                <a:cubicBezTo>
                  <a:pt x="365548" y="453242"/>
                  <a:pt x="357538" y="457152"/>
                  <a:pt x="349528" y="459552"/>
                </a:cubicBezTo>
                <a:cubicBezTo>
                  <a:pt x="365281" y="466839"/>
                  <a:pt x="384328" y="473149"/>
                  <a:pt x="405599" y="475282"/>
                </a:cubicBezTo>
                <a:cubicBezTo>
                  <a:pt x="410672" y="476259"/>
                  <a:pt x="414677" y="480259"/>
                  <a:pt x="414677" y="486391"/>
                </a:cubicBezTo>
                <a:cubicBezTo>
                  <a:pt x="413698" y="491456"/>
                  <a:pt x="409604" y="495456"/>
                  <a:pt x="404620" y="495456"/>
                </a:cubicBezTo>
                <a:lnTo>
                  <a:pt x="403552" y="495456"/>
                </a:lnTo>
                <a:cubicBezTo>
                  <a:pt x="333686" y="488346"/>
                  <a:pt x="288117" y="443910"/>
                  <a:pt x="287138" y="441866"/>
                </a:cubicBezTo>
                <a:cubicBezTo>
                  <a:pt x="286871" y="441600"/>
                  <a:pt x="286604" y="441333"/>
                  <a:pt x="286426" y="441067"/>
                </a:cubicBezTo>
                <a:cubicBezTo>
                  <a:pt x="285625" y="440356"/>
                  <a:pt x="284824" y="439645"/>
                  <a:pt x="284112" y="438845"/>
                </a:cubicBezTo>
                <a:lnTo>
                  <a:pt x="176777" y="331666"/>
                </a:lnTo>
                <a:cubicBezTo>
                  <a:pt x="174730" y="329622"/>
                  <a:pt x="119015" y="284120"/>
                  <a:pt x="111895" y="213379"/>
                </a:cubicBezTo>
                <a:cubicBezTo>
                  <a:pt x="110916" y="208314"/>
                  <a:pt x="115010" y="203248"/>
                  <a:pt x="121062" y="202270"/>
                </a:cubicBezTo>
                <a:cubicBezTo>
                  <a:pt x="127115" y="201204"/>
                  <a:pt x="131209" y="205292"/>
                  <a:pt x="132188" y="211335"/>
                </a:cubicBezTo>
                <a:cubicBezTo>
                  <a:pt x="133968" y="229109"/>
                  <a:pt x="139486" y="245284"/>
                  <a:pt x="146428" y="259325"/>
                </a:cubicBezTo>
                <a:cubicBezTo>
                  <a:pt x="148653" y="250794"/>
                  <a:pt x="152658" y="242262"/>
                  <a:pt x="158532" y="233553"/>
                </a:cubicBezTo>
                <a:cubicBezTo>
                  <a:pt x="162537" y="227510"/>
                  <a:pt x="183808" y="210358"/>
                  <a:pt x="191907" y="202270"/>
                </a:cubicBezTo>
                <a:lnTo>
                  <a:pt x="192975" y="201204"/>
                </a:lnTo>
                <a:cubicBezTo>
                  <a:pt x="196980" y="199160"/>
                  <a:pt x="199027" y="196138"/>
                  <a:pt x="200006" y="193117"/>
                </a:cubicBezTo>
                <a:cubicBezTo>
                  <a:pt x="202053" y="187073"/>
                  <a:pt x="200006" y="178986"/>
                  <a:pt x="194933" y="170899"/>
                </a:cubicBezTo>
                <a:cubicBezTo>
                  <a:pt x="194933" y="169832"/>
                  <a:pt x="154438" y="102113"/>
                  <a:pt x="121062" y="84961"/>
                </a:cubicBezTo>
                <a:cubicBezTo>
                  <a:pt x="115989" y="81895"/>
                  <a:pt x="109915" y="80873"/>
                  <a:pt x="103963" y="81761"/>
                </a:cubicBezTo>
                <a:close/>
                <a:moveTo>
                  <a:pt x="353980" y="30273"/>
                </a:moveTo>
                <a:cubicBezTo>
                  <a:pt x="360041" y="30273"/>
                  <a:pt x="364141" y="34368"/>
                  <a:pt x="364141" y="40422"/>
                </a:cubicBezTo>
                <a:lnTo>
                  <a:pt x="364141" y="60719"/>
                </a:lnTo>
                <a:cubicBezTo>
                  <a:pt x="364141" y="66772"/>
                  <a:pt x="360041" y="70778"/>
                  <a:pt x="353980" y="70778"/>
                </a:cubicBezTo>
                <a:cubicBezTo>
                  <a:pt x="347829" y="70778"/>
                  <a:pt x="343818" y="66772"/>
                  <a:pt x="343818" y="60719"/>
                </a:cubicBezTo>
                <a:lnTo>
                  <a:pt x="343818" y="40422"/>
                </a:lnTo>
                <a:cubicBezTo>
                  <a:pt x="343818" y="34368"/>
                  <a:pt x="347829" y="30273"/>
                  <a:pt x="353980" y="30273"/>
                </a:cubicBezTo>
                <a:close/>
                <a:moveTo>
                  <a:pt x="353978" y="20263"/>
                </a:moveTo>
                <a:cubicBezTo>
                  <a:pt x="284112" y="20263"/>
                  <a:pt x="219409" y="50479"/>
                  <a:pt x="174819" y="104957"/>
                </a:cubicBezTo>
                <a:cubicBezTo>
                  <a:pt x="196446" y="130818"/>
                  <a:pt x="212911" y="158901"/>
                  <a:pt x="214246" y="160768"/>
                </a:cubicBezTo>
                <a:cubicBezTo>
                  <a:pt x="221278" y="173920"/>
                  <a:pt x="224304" y="187073"/>
                  <a:pt x="221278" y="198182"/>
                </a:cubicBezTo>
                <a:cubicBezTo>
                  <a:pt x="220299" y="202093"/>
                  <a:pt x="218430" y="205736"/>
                  <a:pt x="215938" y="209025"/>
                </a:cubicBezTo>
                <a:cubicBezTo>
                  <a:pt x="214336" y="211335"/>
                  <a:pt x="212466" y="213379"/>
                  <a:pt x="210152" y="215157"/>
                </a:cubicBezTo>
                <a:cubicBezTo>
                  <a:pt x="208906" y="216312"/>
                  <a:pt x="207482" y="217378"/>
                  <a:pt x="206147" y="218445"/>
                </a:cubicBezTo>
                <a:cubicBezTo>
                  <a:pt x="193954" y="228487"/>
                  <a:pt x="179803" y="241640"/>
                  <a:pt x="176777" y="244662"/>
                </a:cubicBezTo>
                <a:cubicBezTo>
                  <a:pt x="160579" y="269012"/>
                  <a:pt x="162537" y="287142"/>
                  <a:pt x="182829" y="308382"/>
                </a:cubicBezTo>
                <a:lnTo>
                  <a:pt x="189504" y="315136"/>
                </a:lnTo>
                <a:cubicBezTo>
                  <a:pt x="189771" y="315403"/>
                  <a:pt x="189949" y="315492"/>
                  <a:pt x="189949" y="315492"/>
                </a:cubicBezTo>
                <a:cubicBezTo>
                  <a:pt x="190572" y="316025"/>
                  <a:pt x="191195" y="316647"/>
                  <a:pt x="191640" y="317269"/>
                </a:cubicBezTo>
                <a:lnTo>
                  <a:pt x="298263" y="424714"/>
                </a:lnTo>
                <a:cubicBezTo>
                  <a:pt x="318556" y="444888"/>
                  <a:pt x="337780" y="446932"/>
                  <a:pt x="362077" y="430758"/>
                </a:cubicBezTo>
                <a:cubicBezTo>
                  <a:pt x="365103" y="428713"/>
                  <a:pt x="378275" y="414583"/>
                  <a:pt x="388422" y="401430"/>
                </a:cubicBezTo>
                <a:cubicBezTo>
                  <a:pt x="393406" y="393343"/>
                  <a:pt x="400526" y="388277"/>
                  <a:pt x="408625" y="386233"/>
                </a:cubicBezTo>
                <a:cubicBezTo>
                  <a:pt x="412096" y="385344"/>
                  <a:pt x="415834" y="384900"/>
                  <a:pt x="419661" y="384900"/>
                </a:cubicBezTo>
                <a:cubicBezTo>
                  <a:pt x="428294" y="384989"/>
                  <a:pt x="437728" y="387477"/>
                  <a:pt x="446094" y="392365"/>
                </a:cubicBezTo>
                <a:cubicBezTo>
                  <a:pt x="447963" y="393609"/>
                  <a:pt x="476088" y="410051"/>
                  <a:pt x="501987" y="431646"/>
                </a:cubicBezTo>
                <a:cubicBezTo>
                  <a:pt x="556545" y="387122"/>
                  <a:pt x="586894" y="322513"/>
                  <a:pt x="586894" y="252749"/>
                </a:cubicBezTo>
                <a:cubicBezTo>
                  <a:pt x="586894" y="124330"/>
                  <a:pt x="482585" y="20263"/>
                  <a:pt x="353978" y="20263"/>
                </a:cubicBezTo>
                <a:close/>
                <a:moveTo>
                  <a:pt x="353978" y="0"/>
                </a:moveTo>
                <a:cubicBezTo>
                  <a:pt x="493710" y="0"/>
                  <a:pt x="607097" y="113222"/>
                  <a:pt x="607097" y="252749"/>
                </a:cubicBezTo>
                <a:cubicBezTo>
                  <a:pt x="607097" y="327578"/>
                  <a:pt x="574345" y="397786"/>
                  <a:pt x="517384" y="445421"/>
                </a:cubicBezTo>
                <a:cubicBezTo>
                  <a:pt x="526907" y="454753"/>
                  <a:pt x="535184" y="464617"/>
                  <a:pt x="540257" y="474215"/>
                </a:cubicBezTo>
                <a:cubicBezTo>
                  <a:pt x="550403" y="493412"/>
                  <a:pt x="547377" y="517673"/>
                  <a:pt x="531179" y="532870"/>
                </a:cubicBezTo>
                <a:lnTo>
                  <a:pt x="505814" y="559176"/>
                </a:lnTo>
                <a:cubicBezTo>
                  <a:pt x="474486" y="590548"/>
                  <a:pt x="438974" y="606722"/>
                  <a:pt x="401505" y="606722"/>
                </a:cubicBezTo>
                <a:cubicBezTo>
                  <a:pt x="375249" y="606722"/>
                  <a:pt x="346858" y="598635"/>
                  <a:pt x="318556" y="582460"/>
                </a:cubicBezTo>
                <a:cubicBezTo>
                  <a:pt x="301289" y="573307"/>
                  <a:pt x="285091" y="560154"/>
                  <a:pt x="268893" y="543979"/>
                </a:cubicBezTo>
                <a:lnTo>
                  <a:pt x="61343" y="336732"/>
                </a:lnTo>
                <a:cubicBezTo>
                  <a:pt x="42030" y="317536"/>
                  <a:pt x="26899" y="296296"/>
                  <a:pt x="16753" y="275056"/>
                </a:cubicBezTo>
                <a:cubicBezTo>
                  <a:pt x="-13596" y="210358"/>
                  <a:pt x="-2471" y="151703"/>
                  <a:pt x="48171" y="101135"/>
                </a:cubicBezTo>
                <a:lnTo>
                  <a:pt x="73447" y="75807"/>
                </a:lnTo>
                <a:cubicBezTo>
                  <a:pt x="88666" y="60699"/>
                  <a:pt x="112963" y="56611"/>
                  <a:pt x="132188" y="66742"/>
                </a:cubicBezTo>
                <a:cubicBezTo>
                  <a:pt x="141711" y="71719"/>
                  <a:pt x="151412" y="79895"/>
                  <a:pt x="160757" y="89315"/>
                </a:cubicBezTo>
                <a:cubicBezTo>
                  <a:pt x="209173" y="32971"/>
                  <a:pt x="278772" y="0"/>
                  <a:pt x="35397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 lIns="19045" tIns="19045" rIns="19045" bIns="19045" anchor="ctr" anchorCtr="0"/>
          <a:p>
            <a:pPr>
              <a:lnSpc>
                <a:spcPct val="120000"/>
              </a:lnSpc>
            </a:pPr>
            <a:endParaRPr lang="zh-CN" altLang="en-US" sz="1500" dirty="0">
              <a:solidFill>
                <a:srgbClr val="4D576B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剪去同侧角的矩形 35"/>
          <p:cNvSpPr/>
          <p:nvPr/>
        </p:nvSpPr>
        <p:spPr>
          <a:xfrm>
            <a:off x="2011363" y="5137150"/>
            <a:ext cx="4295775" cy="661988"/>
          </a:xfrm>
          <a:custGeom>
            <a:avLst/>
            <a:gdLst>
              <a:gd name="txL" fmla="*/ 0 w 6766"/>
              <a:gd name="txT" fmla="*/ 0 h 1041"/>
              <a:gd name="txR" fmla="*/ 6766 w 6766"/>
              <a:gd name="txB" fmla="*/ 1041 h 1041"/>
            </a:gdLst>
            <a:ahLst/>
            <a:cxnLst>
              <a:cxn ang="0">
                <a:pos x="0" y="0"/>
              </a:cxn>
            </a:cxnLst>
            <a:rect l="txL" t="txT" r="txR" b="txB"/>
            <a:pathLst>
              <a:path w="6766" h="1041">
                <a:moveTo>
                  <a:pt x="0" y="0"/>
                </a:moveTo>
                <a:lnTo>
                  <a:pt x="6766" y="0"/>
                </a:lnTo>
                <a:lnTo>
                  <a:pt x="6766" y="0"/>
                </a:lnTo>
                <a:lnTo>
                  <a:pt x="6766" y="1041"/>
                </a:lnTo>
                <a:lnTo>
                  <a:pt x="6766" y="1041"/>
                </a:lnTo>
                <a:lnTo>
                  <a:pt x="0" y="1041"/>
                </a:lnTo>
                <a:lnTo>
                  <a:pt x="0" y="1041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</a:ln>
        </p:spPr>
        <p:txBody>
          <a:bodyPr lIns="90000" tIns="0" rIns="90000" bIns="46800"/>
          <a:p>
            <a:pPr defTabSz="914400">
              <a:lnSpc>
                <a:spcPct val="120000"/>
              </a:lnSpc>
              <a:tabLst>
                <a:tab pos="228600" algn="l"/>
              </a:tabLst>
            </a:pP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我行招聘门户网站：https://job.icbc.com.cn</a:t>
            </a:r>
            <a:endParaRPr lang="zh-CN" altLang="en-US" sz="16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9" name="文本框 36"/>
          <p:cNvSpPr/>
          <p:nvPr/>
        </p:nvSpPr>
        <p:spPr>
          <a:xfrm>
            <a:off x="2011363" y="4772025"/>
            <a:ext cx="2109787" cy="3651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0" anchor="b" anchorCtr="0"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1F74AD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PC端</a:t>
            </a:r>
            <a:endParaRPr lang="zh-CN" altLang="en-US" sz="2400" b="1" dirty="0">
              <a:solidFill>
                <a:srgbClr val="1F74AD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00" name="文本框 37"/>
          <p:cNvSpPr/>
          <p:nvPr/>
        </p:nvSpPr>
        <p:spPr>
          <a:xfrm>
            <a:off x="3001963" y="2081213"/>
            <a:ext cx="2019300" cy="590550"/>
          </a:xfrm>
          <a:prstGeom prst="rect">
            <a:avLst/>
          </a:prstGeom>
          <a:noFill/>
          <a:ln w="9525">
            <a:noFill/>
          </a:ln>
        </p:spPr>
        <p:txBody>
          <a:bodyPr lIns="90000" tIns="0" rIns="90000" bIns="46800">
            <a:normAutofit/>
          </a:bodyPr>
          <a:p>
            <a:pPr algn="just">
              <a:lnSpc>
                <a:spcPct val="108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三山街小宇宙</a:t>
            </a:r>
            <a:r>
              <a:rPr lang="zh-CN" altLang="en-US" sz="1600" dirty="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”微信公众号</a:t>
            </a:r>
            <a:endParaRPr lang="zh-CN" altLang="en-US" sz="16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01" name="文本框 38"/>
          <p:cNvSpPr/>
          <p:nvPr/>
        </p:nvSpPr>
        <p:spPr>
          <a:xfrm>
            <a:off x="3001963" y="1339850"/>
            <a:ext cx="3617912" cy="6207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0" anchor="ctr" anchorCtr="0">
            <a:norm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1F74AD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移动端</a:t>
            </a:r>
            <a:endParaRPr lang="zh-CN" altLang="en-US" sz="2400" b="1" dirty="0">
              <a:solidFill>
                <a:srgbClr val="1F74AD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255" y="1339850"/>
            <a:ext cx="2609215" cy="260921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3780,&quot;width&quot;:5670}"/>
</p:tagLst>
</file>

<file path=ppt/tags/tag64.xml><?xml version="1.0" encoding="utf-8"?>
<p:tagLst xmlns:p="http://schemas.openxmlformats.org/presentationml/2006/main">
  <p:tag name="KSO_WPP_MARK_KEY" val="946b8fb2-2fd9-4925-abaa-8feeb02ff51d"/>
  <p:tag name="COMMONDATA" val="eyJoZGlkIjoiMDI5NTcxYmQ2NDQ5ZTMxOTY5MjgwYmViYTY3NjMwZDY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WPS 演示</Application>
  <PresentationFormat>宽屏</PresentationFormat>
  <Paragraphs>107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Wingdings</vt:lpstr>
      <vt:lpstr>等线</vt:lpstr>
      <vt:lpstr>黑体</vt:lpstr>
      <vt:lpstr>思源黑体</vt:lpstr>
      <vt:lpstr>Calibri</vt:lpstr>
      <vt:lpstr>仿宋_GB2312</vt:lpstr>
      <vt:lpstr>仿宋</vt:lpstr>
      <vt:lpstr>Calibri</vt:lpstr>
      <vt:lpstr>Arial Unicode MS</vt:lpstr>
      <vt:lpstr>字魂58号-创中黑</vt:lpstr>
      <vt:lpstr>Arial</vt:lpstr>
      <vt:lpstr>Impact</vt:lpstr>
      <vt:lpstr>等线 Light</vt:lpstr>
      <vt:lpstr>阿里巴巴普惠体 M</vt:lpstr>
      <vt:lpstr>Calibri Light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薪酬福利</vt:lpstr>
      <vt:lpstr>成长路径</vt:lpstr>
      <vt:lpstr>后续春招咨询发布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265</cp:revision>
  <dcterms:created xsi:type="dcterms:W3CDTF">2019-06-19T02:08:00Z</dcterms:created>
  <dcterms:modified xsi:type="dcterms:W3CDTF">2023-10-09T16:16:24Z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67E8109B17BD497EA8D6731DF98206B7</vt:lpwstr>
  </property>
</Properties>
</file>